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88" r:id="rId4"/>
    <p:sldId id="266" r:id="rId6"/>
    <p:sldId id="256" r:id="rId7"/>
    <p:sldId id="257" r:id="rId8"/>
    <p:sldId id="259" r:id="rId9"/>
    <p:sldId id="261" r:id="rId10"/>
    <p:sldId id="263" r:id="rId11"/>
    <p:sldId id="265" r:id="rId12"/>
    <p:sldId id="268" r:id="rId13"/>
    <p:sldId id="274" r:id="rId14"/>
    <p:sldId id="269" r:id="rId15"/>
    <p:sldId id="270" r:id="rId16"/>
    <p:sldId id="294" r:id="rId17"/>
    <p:sldId id="296" r:id="rId18"/>
    <p:sldId id="297" r:id="rId19"/>
    <p:sldId id="302" r:id="rId20"/>
    <p:sldId id="304" r:id="rId21"/>
    <p:sldId id="299" r:id="rId22"/>
    <p:sldId id="309" r:id="rId23"/>
    <p:sldId id="310" r:id="rId24"/>
    <p:sldId id="312" r:id="rId25"/>
    <p:sldId id="313" r:id="rId26"/>
    <p:sldId id="315" r:id="rId27"/>
    <p:sldId id="316" r:id="rId28"/>
    <p:sldId id="336" r:id="rId29"/>
    <p:sldId id="318" r:id="rId30"/>
    <p:sldId id="322" r:id="rId31"/>
    <p:sldId id="323" r:id="rId32"/>
    <p:sldId id="324" r:id="rId33"/>
    <p:sldId id="325" r:id="rId34"/>
    <p:sldId id="326" r:id="rId35"/>
    <p:sldId id="327" r:id="rId36"/>
    <p:sldId id="328" r:id="rId37"/>
    <p:sldId id="329" r:id="rId38"/>
    <p:sldId id="330" r:id="rId39"/>
    <p:sldId id="331" r:id="rId40"/>
    <p:sldId id="283" r:id="rId41"/>
    <p:sldId id="332" r:id="rId42"/>
    <p:sldId id="286" r:id="rId43"/>
    <p:sldId id="292"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a:srgbClr val="3333FF"/>
    <a:srgbClr val="E8F173"/>
    <a:srgbClr val="99FF99"/>
    <a:srgbClr val="F6A8F8"/>
    <a:srgbClr val="39F77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14" autoAdjust="0"/>
  </p:normalViewPr>
  <p:slideViewPr>
    <p:cSldViewPr>
      <p:cViewPr varScale="1">
        <p:scale>
          <a:sx n="69" d="100"/>
          <a:sy n="69" d="100"/>
        </p:scale>
        <p:origin x="1410" y="72"/>
      </p:cViewPr>
      <p:guideLst>
        <p:guide orient="horz" pos="2150"/>
        <p:guide pos="289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cs typeface="Arial" panose="020B0604020202020204" pitchFamily="34" charset="0"/>
              </a:defRPr>
            </a:lvl1pPr>
          </a:lstStyle>
          <a:p>
            <a:pPr>
              <a:defRPr/>
            </a:pPr>
            <a:endParaRPr lang="vi-VN"/>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cs typeface="Arial" panose="020B0604020202020204" pitchFamily="34" charset="0"/>
              </a:defRPr>
            </a:lvl1pPr>
          </a:lstStyle>
          <a:p>
            <a:pPr>
              <a:defRPr/>
            </a:pPr>
            <a:fld id="{7E06A25F-456C-48EC-AF9A-0FCD34B4BBAB}" type="datetimeFigureOut">
              <a:rPr lang="vi-VN"/>
            </a:fld>
            <a:endParaRPr lang="vi-VN"/>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vi-VN" noProof="0" smtClean="0"/>
              <a:t>Click to edit Master text styles</a:t>
            </a:r>
            <a:endParaRPr lang="vi-VN" noProof="0" smtClean="0"/>
          </a:p>
          <a:p>
            <a:pPr lvl="1"/>
            <a:r>
              <a:rPr lang="vi-VN" noProof="0" smtClean="0"/>
              <a:t>Second level</a:t>
            </a:r>
            <a:endParaRPr lang="vi-VN" noProof="0" smtClean="0"/>
          </a:p>
          <a:p>
            <a:pPr lvl="2"/>
            <a:r>
              <a:rPr lang="vi-VN" noProof="0" smtClean="0"/>
              <a:t>Third level</a:t>
            </a:r>
            <a:endParaRPr lang="vi-VN" noProof="0" smtClean="0"/>
          </a:p>
          <a:p>
            <a:pPr lvl="3"/>
            <a:r>
              <a:rPr lang="vi-VN" noProof="0" smtClean="0"/>
              <a:t>Fourth level</a:t>
            </a:r>
            <a:endParaRPr lang="vi-VN" noProof="0" smtClean="0"/>
          </a:p>
          <a:p>
            <a:pPr lvl="4"/>
            <a:r>
              <a:rPr lang="vi-VN" noProof="0" smtClean="0"/>
              <a:t>Fifth level</a:t>
            </a:r>
            <a:endParaRPr lang="vi-VN" noProof="0" smtClean="0"/>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cs typeface="Arial" panose="020B0604020202020204" pitchFamily="34" charset="0"/>
              </a:defRPr>
            </a:lvl1pPr>
          </a:lstStyle>
          <a:p>
            <a:pPr>
              <a:defRPr/>
            </a:pPr>
            <a:endParaRPr lang="vi-VN"/>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fld id="{D33A37A0-8823-4C98-88AF-BE89915F9479}" type="slidenum">
              <a:rPr lang="vi-VN" altLang="en-US"/>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smtClean="0">
              <a:cs typeface="Arial" panose="020B0604020202020204" pitchFamily="34" charset="0"/>
            </a:endParaRPr>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33671D9-9466-4014-9FE3-040E51824CE6}" type="slidenum">
              <a:rPr lang="en-US" altLang="en-US"/>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smtClean="0">
                <a:solidFill>
                  <a:srgbClr val="C00000"/>
                </a:solidFill>
                <a:sym typeface="+mn-ea"/>
              </a:rPr>
              <a:t>ok</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A37A0-8823-4C98-88AF-BE89915F9479}" type="slidenum">
              <a:rPr lang="vi-VN" altLang="en-US" smtClean="0"/>
            </a:fld>
            <a:endParaRPr lang="vi-V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Nếu </a:t>
            </a:r>
            <a:r>
              <a:rPr lang="en-US" sz="1400" dirty="0"/>
              <a:t>HS trả lời đúng thì nhấp chọn số ở dãy số màu cam, nếu sai nhấp chọn dãy số màu </a:t>
            </a:r>
            <a:r>
              <a:rPr lang="en-US" sz="1400" dirty="0" smtClean="0"/>
              <a:t>tím.</a:t>
            </a:r>
            <a:endParaRPr lang="en-US" sz="1400" dirty="0" smtClean="0"/>
          </a:p>
          <a:p>
            <a:r>
              <a:rPr lang="en-US" sz="1400" dirty="0" smtClean="0"/>
              <a:t>Nếu mở</a:t>
            </a:r>
            <a:r>
              <a:rPr lang="en-US" sz="1400" baseline="0" dirty="0" smtClean="0"/>
              <a:t> hình ảnh thì nhấn nút hình ảnh chủ đề. Khi kết thúc trò chơi nhấn nút Tiếp để đến phần Vận dụng</a:t>
            </a:r>
            <a:endParaRPr lang="en-US" sz="1400" dirty="0"/>
          </a:p>
        </p:txBody>
      </p:sp>
      <p:sp>
        <p:nvSpPr>
          <p:cNvPr id="4" name="Slide Number Placeholder 3"/>
          <p:cNvSpPr>
            <a:spLocks noGrp="1"/>
          </p:cNvSpPr>
          <p:nvPr>
            <p:ph type="sldNum" sz="quarter" idx="10"/>
          </p:nvPr>
        </p:nvSpPr>
        <p:spPr/>
        <p:txBody>
          <a:bodyPr/>
          <a:lstStyle/>
          <a:p>
            <a:fld id="{28D2A6FE-9D0B-454A-AAA5-1DC1D67CD835}"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quay lại bị kết nối với slide </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Khi click vào</a:t>
            </a:r>
            <a:r>
              <a:rPr lang="en-US" baseline="0" dirty="0" smtClean="0"/>
              <a:t> các củ cà rốt sẽ mở ra các câu hỏi.</a:t>
            </a:r>
            <a:endParaRPr lang="en-US" baseline="0" dirty="0" smtClean="0"/>
          </a:p>
          <a:p>
            <a:r>
              <a:rPr lang="en-US" baseline="0" dirty="0" smtClean="0"/>
              <a:t>Trả lời hết các câu hỏi click vào ngôi nhà để chuyển sang phần sau</a:t>
            </a:r>
            <a:endParaRPr lang="en-US" dirty="0"/>
          </a:p>
        </p:txBody>
      </p:sp>
      <p:sp>
        <p:nvSpPr>
          <p:cNvPr id="4" name="Slide Number Placeholder 3"/>
          <p:cNvSpPr>
            <a:spLocks noGrp="1"/>
          </p:cNvSpPr>
          <p:nvPr>
            <p:ph type="sldNum" sz="quarter" idx="10"/>
          </p:nvPr>
        </p:nvSpPr>
        <p:spPr/>
        <p:txBody>
          <a:bodyPr/>
          <a:lstStyle/>
          <a:p>
            <a:fld id="{D33A37A0-8823-4C98-88AF-BE89915F9479}" type="slidenum">
              <a:rPr lang="vi-VN" altLang="en-US" smtClean="0"/>
            </a:fld>
            <a:endParaRPr lang="vi-V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NHÁY VÀO CHÚ THỎ ĐỂ VỀ SLIDE CHÍNH</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Calibri" panose="020F0502020204030204" pitchFamily="34" charset="0"/>
                <a:ea typeface="+mn-ea"/>
                <a:cs typeface="Arial" panose="020B0604020202020204" pitchFamily="34" charset="0"/>
              </a:rPr>
              <a:t>- Nêu ra các cách thay đổi sơ đồ tư duy của bạn Trung Anh như: </a:t>
            </a:r>
            <a:endParaRPr lang="en-US" sz="1200" kern="1200" dirty="0" smtClean="0">
              <a:solidFill>
                <a:schemeClr val="tx1"/>
              </a:solidFill>
              <a:effectLst/>
              <a:latin typeface="Calibri" panose="020F0502020204030204" pitchFamily="34" charset="0"/>
              <a:ea typeface="+mn-ea"/>
              <a:cs typeface="Arial" panose="020B0604020202020204" pitchFamily="34" charset="0"/>
            </a:endParaRPr>
          </a:p>
          <a:p>
            <a:r>
              <a:rPr lang="vi-VN" sz="1200" kern="1200" dirty="0" smtClean="0">
                <a:solidFill>
                  <a:schemeClr val="tx1"/>
                </a:solidFill>
                <a:effectLst/>
                <a:latin typeface="Calibri" panose="020F0502020204030204" pitchFamily="34" charset="0"/>
                <a:ea typeface="+mn-ea"/>
                <a:cs typeface="Arial" panose="020B0604020202020204" pitchFamily="34" charset="0"/>
              </a:rPr>
              <a:t>+ Xóa nhánh tham gia các hoạt động, thêm vào nhánh mới học tiếng Anh online. </a:t>
            </a:r>
            <a:endParaRPr lang="en-US" sz="1200" kern="1200" dirty="0" smtClean="0">
              <a:solidFill>
                <a:schemeClr val="tx1"/>
              </a:solidFill>
              <a:effectLst/>
              <a:latin typeface="Calibri" panose="020F0502020204030204" pitchFamily="34" charset="0"/>
              <a:ea typeface="+mn-ea"/>
              <a:cs typeface="Arial" panose="020B0604020202020204" pitchFamily="34" charset="0"/>
            </a:endParaRPr>
          </a:p>
          <a:p>
            <a:r>
              <a:rPr lang="vi-VN" sz="1200" kern="1200" dirty="0" smtClean="0">
                <a:solidFill>
                  <a:schemeClr val="tx1"/>
                </a:solidFill>
                <a:effectLst/>
                <a:latin typeface="Calibri" panose="020F0502020204030204" pitchFamily="34" charset="0"/>
                <a:ea typeface="+mn-ea"/>
                <a:cs typeface="Arial" panose="020B0604020202020204" pitchFamily="34" charset="0"/>
              </a:rPr>
              <a:t>+ Vẽ sơ đồ tư duy mới.</a:t>
            </a:r>
            <a:endParaRPr lang="en-US" sz="1200" kern="1200" dirty="0" smtClean="0">
              <a:solidFill>
                <a:schemeClr val="tx1"/>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33A37A0-8823-4C98-88AF-BE89915F9479}" type="slidenum">
              <a:rPr lang="vi-VN" altLang="en-US" smtClean="0"/>
            </a:fld>
            <a:endParaRPr lang="vi-V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371600" y="1143000"/>
            <a:ext cx="4114800" cy="3086100"/>
          </a:xfrm>
        </p:spPr>
      </p:sp>
      <p:sp>
        <p:nvSpPr>
          <p:cNvPr id="31747" name="Notes Placeholder 2"/>
          <p:cNvSpPr>
            <a:spLocks noGrp="1"/>
          </p:cNvSpPr>
          <p:nvPr>
            <p:ph type="body" idx="1"/>
          </p:nvPr>
        </p:nvSpPr>
        <p:spPr>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cs typeface="Arial" panose="020B0604020202020204" pitchFamily="34" charset="0"/>
            </a:endParaRPr>
          </a:p>
        </p:txBody>
      </p:sp>
      <p:sp>
        <p:nvSpPr>
          <p:cNvPr id="35844" name="Slide Number Placeholder 3"/>
          <p:cNvSpPr txBox="1">
            <a:spLocks noGrp="1"/>
          </p:cNvSpPr>
          <p:nvPr/>
        </p:nvSpPr>
        <p:spPr bwMode="auto">
          <a:xfrm>
            <a:off x="3884613" y="8685213"/>
            <a:ext cx="2971800" cy="458787"/>
          </a:xfrm>
          <a:prstGeom prst="rect">
            <a:avLst/>
          </a:prstGeom>
          <a:noFill/>
          <a:ln>
            <a:miter lim="800000"/>
          </a:ln>
        </p:spPr>
        <p:txBody>
          <a:bodyPr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891F1080-5BD0-487D-A1A1-EC066F38AA23}" type="slidenum">
              <a:rPr lang="en-US" altLang="en-US" sz="1200"/>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A37A0-8823-4C98-88AF-BE89915F9479}" type="slidenum">
              <a:rPr lang="vi-VN" altLang="en-US" smtClean="0"/>
            </a:fld>
            <a:endParaRPr lang="vi-V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Để</a:t>
            </a:r>
            <a:r>
              <a:rPr lang="en-US" baseline="0" dirty="0" smtClean="0"/>
              <a:t> trả lời bài 4 chúng ta cùng tham gia trò chơi ai nhanh hơn</a:t>
            </a:r>
            <a:endParaRPr lang="en-US" dirty="0"/>
          </a:p>
        </p:txBody>
      </p:sp>
      <p:sp>
        <p:nvSpPr>
          <p:cNvPr id="4" name="Slide Number Placeholder 3"/>
          <p:cNvSpPr>
            <a:spLocks noGrp="1"/>
          </p:cNvSpPr>
          <p:nvPr>
            <p:ph type="sldNum" sz="quarter" idx="10"/>
          </p:nvPr>
        </p:nvSpPr>
        <p:spPr/>
        <p:txBody>
          <a:bodyPr/>
          <a:lstStyle/>
          <a:p>
            <a:fld id="{D33A37A0-8823-4C98-88AF-BE89915F9479}" type="slidenum">
              <a:rPr lang="vi-VN" altLang="en-US" smtClean="0"/>
            </a:fld>
            <a:endParaRPr lang="vi-V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Khi học</a:t>
            </a:r>
            <a:r>
              <a:rPr lang="en-US" baseline="0" dirty="0" smtClean="0"/>
              <a:t> sinh chọn đáp án nào thì click vào ô cửa tương ứng với đáp án đó</a:t>
            </a:r>
            <a:endParaRPr lang="en-US" dirty="0"/>
          </a:p>
        </p:txBody>
      </p:sp>
      <p:sp>
        <p:nvSpPr>
          <p:cNvPr id="4" name="Slide Number Placeholder 3"/>
          <p:cNvSpPr>
            <a:spLocks noGrp="1"/>
          </p:cNvSpPr>
          <p:nvPr>
            <p:ph type="sldNum" sz="quarter" idx="10"/>
          </p:nvPr>
        </p:nvSpPr>
        <p:spPr/>
        <p:txBody>
          <a:bodyPr/>
          <a:lstStyle/>
          <a:p>
            <a:fld id="{D33A37A0-8823-4C98-88AF-BE89915F9479}" type="slidenum">
              <a:rPr lang="vi-VN" altLang="en-US" smtClean="0"/>
            </a:fld>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72F9669-8FFA-4894-B201-165A37D45D86}"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AD1B995-2B07-4C1E-B21A-02436CB180B4}" type="slidenum">
              <a:rPr lang="en-US" altLang="en-US"/>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B58BCE-282D-42BA-8CCA-40702B9BE96C}"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D950EE7-8623-462C-A79F-9809DE08BEE9}" type="slidenum">
              <a:rPr lang="en-US" altLang="en-US"/>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0BE7D3-FB15-4BC0-94EF-F831DB7CDEDD}"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73C92E6-AA15-4A60-B9DA-BF069A2EC95D}" type="slidenum">
              <a:rPr lang="en-US" altLang="en-US"/>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C1149419-5CDE-42FB-9ABB-384AA00B4432}" type="datetimeFigureOut">
              <a:rPr lang="en-US" smtClean="0"/>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D73EF4D7-3B19-4374-A6F9-B2DEA26EE7E7}" type="slidenum">
              <a:rPr lang="vi-VN" altLang="en-US" smtClean="0"/>
            </a:fld>
            <a:endParaRPr lang="vi-VN" altLang="en-US"/>
          </a:p>
        </p:txBody>
      </p:sp>
    </p:spTree>
  </p:cSld>
  <p:clrMapOvr>
    <a:masterClrMapping/>
  </p:clrMapOvr>
  <p:transition>
    <p:split orient="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AD7197E-ED79-4242-855C-A13301C67FBC}" type="datetimeFigureOut">
              <a:rPr lang="en-US" smtClean="0"/>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755AFB69-30EB-4734-8B4D-33FB6348647C}" type="slidenum">
              <a:rPr lang="vi-VN" altLang="en-US" smtClean="0"/>
            </a:fld>
            <a:endParaRPr lang="vi-VN" altLang="en-US"/>
          </a:p>
        </p:txBody>
      </p:sp>
    </p:spTree>
  </p:cSld>
  <p:clrMapOvr>
    <a:masterClrMapping/>
  </p:clrMapOvr>
  <p:transition>
    <p:split orient="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pPr>
              <a:defRPr/>
            </a:pPr>
            <a:fld id="{01AE7E06-803B-4FE1-ABE5-3B793F5090A7}" type="datetimeFigureOut">
              <a:rPr lang="en-US" smtClean="0"/>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64D601BD-F382-4D90-B252-5093327891A4}" type="slidenum">
              <a:rPr lang="vi-VN" altLang="en-US" smtClean="0"/>
            </a:fld>
            <a:endParaRPr lang="vi-VN" altLang="en-US"/>
          </a:p>
        </p:txBody>
      </p:sp>
    </p:spTree>
  </p:cSld>
  <p:clrMapOvr>
    <a:masterClrMapping/>
  </p:clrMapOvr>
  <p:transition>
    <p:split orient="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D35653E-C9A6-4B6B-AEDC-2E857879CE49}" type="datetimeFigureOut">
              <a:rPr lang="en-US" smtClean="0"/>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fld id="{F1564FCC-182F-4AA1-9440-E781A3952972}" type="slidenum">
              <a:rPr lang="vi-VN" altLang="en-US" smtClean="0"/>
            </a:fld>
            <a:endParaRPr lang="vi-VN" altLang="en-US"/>
          </a:p>
        </p:txBody>
      </p:sp>
    </p:spTree>
  </p:cSld>
  <p:clrMapOvr>
    <a:masterClrMapping/>
  </p:clrMapOvr>
  <p:transition>
    <p:split orient="vert"/>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70DDF080-5E8C-48AD-84E5-6C08B304C14E}"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FFFEC3-9D8C-4D3A-B645-61EDD59009A1}"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80640C-5C69-409E-A9C6-33F680833D2F}" type="slidenum">
              <a:rPr lang="en-US" altLang="en-US"/>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B61BEF0D-F0BB-DE4B-95CE-6DB70DBA9567}"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transition>
    <p:split orient="vert"/>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transition>
    <p:split orient="vert"/>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2" name="Group 2"/>
          <p:cNvGrpSpPr/>
          <p:nvPr/>
        </p:nvGrpSpPr>
        <p:grpSpPr bwMode="auto">
          <a:xfrm>
            <a:off x="1588" y="0"/>
            <a:ext cx="9148762" cy="6851650"/>
            <a:chOff x="1" y="0"/>
            <a:chExt cx="5763" cy="4316"/>
          </a:xfrm>
        </p:grpSpPr>
        <p:sp>
          <p:nvSpPr>
            <p:cNvPr id="3" name="Freeform 3"/>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a:defRPr/>
              </a:pPr>
              <a:endParaRPr lang="en-US"/>
            </a:p>
          </p:txBody>
        </p:sp>
        <p:sp>
          <p:nvSpPr>
            <p:cNvPr id="4" name="Freeform 4"/>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a:defRPr/>
              </a:pPr>
              <a:endParaRPr lang="en-US"/>
            </a:p>
          </p:txBody>
        </p:sp>
        <p:sp>
          <p:nvSpPr>
            <p:cNvPr id="5" name="Freeform 5"/>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a:defRPr/>
              </a:pPr>
              <a:endParaRPr lang="en-US"/>
            </a:p>
          </p:txBody>
        </p:sp>
        <p:grpSp>
          <p:nvGrpSpPr>
            <p:cNvPr id="6" name="Group 6"/>
            <p:cNvGrpSpPr/>
            <p:nvPr/>
          </p:nvGrpSpPr>
          <p:grpSpPr bwMode="auto">
            <a:xfrm>
              <a:off x="288" y="0"/>
              <a:ext cx="5098" cy="4316"/>
              <a:chOff x="288" y="0"/>
              <a:chExt cx="5098" cy="4316"/>
            </a:xfrm>
          </p:grpSpPr>
          <p:sp>
            <p:nvSpPr>
              <p:cNvPr id="26" name="Freeform 7"/>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27" name="Freeform 8"/>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28" name="Freeform 9"/>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29" name="Freeform 10"/>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0" name="Freeform 11"/>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1" name="Freeform 12"/>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2" name="Freeform 13"/>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3" name="Freeform 14"/>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4" name="Freeform 15"/>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5" name="Freeform 16"/>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6" name="Freeform 17"/>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7" name="Freeform 18"/>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8" name="Freeform 19"/>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grpSp>
        <p:sp>
          <p:nvSpPr>
            <p:cNvPr id="7" name="Freeform 20"/>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a:defRPr/>
              </a:pPr>
              <a:endParaRPr lang="en-US"/>
            </a:p>
          </p:txBody>
        </p:sp>
        <p:sp>
          <p:nvSpPr>
            <p:cNvPr id="8" name="Freeform 21"/>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a:defRPr/>
              </a:pPr>
              <a:endParaRPr lang="en-US"/>
            </a:p>
          </p:txBody>
        </p:sp>
        <p:sp>
          <p:nvSpPr>
            <p:cNvPr id="9" name="Freeform 22"/>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ln>
          </p:spPr>
          <p:txBody>
            <a:bodyPr/>
            <a:lstStyle/>
            <a:p>
              <a:pPr>
                <a:defRPr/>
              </a:pPr>
              <a:endParaRPr lang="en-US"/>
            </a:p>
          </p:txBody>
        </p:sp>
        <p:sp>
          <p:nvSpPr>
            <p:cNvPr id="10" name="Freeform 23"/>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ln>
          </p:spPr>
          <p:txBody>
            <a:bodyPr/>
            <a:lstStyle/>
            <a:p>
              <a:pPr>
                <a:defRPr/>
              </a:pPr>
              <a:endParaRPr lang="en-US"/>
            </a:p>
          </p:txBody>
        </p:sp>
        <p:sp>
          <p:nvSpPr>
            <p:cNvPr id="11" name="Freeform 24"/>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ln>
          </p:spPr>
          <p:txBody>
            <a:bodyPr/>
            <a:lstStyle/>
            <a:p>
              <a:pPr>
                <a:defRPr/>
              </a:pPr>
              <a:endParaRPr lang="en-US"/>
            </a:p>
          </p:txBody>
        </p:sp>
        <p:sp>
          <p:nvSpPr>
            <p:cNvPr id="12" name="Freeform 25"/>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ln>
          </p:spPr>
          <p:txBody>
            <a:bodyPr/>
            <a:lstStyle/>
            <a:p>
              <a:pPr>
                <a:defRPr/>
              </a:pPr>
              <a:endParaRPr lang="en-US"/>
            </a:p>
          </p:txBody>
        </p:sp>
        <p:sp>
          <p:nvSpPr>
            <p:cNvPr id="13" name="Freeform 26"/>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ln>
          </p:spPr>
          <p:txBody>
            <a:bodyPr/>
            <a:lstStyle/>
            <a:p>
              <a:pPr>
                <a:defRPr/>
              </a:pPr>
              <a:endParaRPr lang="en-US"/>
            </a:p>
          </p:txBody>
        </p:sp>
        <p:sp>
          <p:nvSpPr>
            <p:cNvPr id="14" name="Freeform 27"/>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ln>
          </p:spPr>
          <p:txBody>
            <a:bodyPr/>
            <a:lstStyle/>
            <a:p>
              <a:pPr>
                <a:defRPr/>
              </a:pPr>
              <a:endParaRPr lang="en-US"/>
            </a:p>
          </p:txBody>
        </p:sp>
        <p:sp>
          <p:nvSpPr>
            <p:cNvPr id="15" name="Line 28"/>
            <p:cNvSpPr>
              <a:spLocks noChangeShapeType="1"/>
            </p:cNvSpPr>
            <p:nvPr/>
          </p:nvSpPr>
          <p:spPr bwMode="hidden">
            <a:xfrm>
              <a:off x="1" y="2749"/>
              <a:ext cx="5758" cy="0"/>
            </a:xfrm>
            <a:prstGeom prst="line">
              <a:avLst/>
            </a:prstGeom>
            <a:noFill/>
            <a:ln w="15875">
              <a:solidFill>
                <a:schemeClr val="bg1"/>
              </a:solidFill>
              <a:round/>
            </a:ln>
            <a:effectLst/>
          </p:spPr>
          <p:txBody>
            <a:bodyPr/>
            <a:lstStyle/>
            <a:p>
              <a:pPr>
                <a:defRPr/>
              </a:pPr>
              <a:endParaRPr lang="en-US"/>
            </a:p>
          </p:txBody>
        </p:sp>
        <p:sp>
          <p:nvSpPr>
            <p:cNvPr id="16" name="Line 29"/>
            <p:cNvSpPr>
              <a:spLocks noChangeShapeType="1"/>
            </p:cNvSpPr>
            <p:nvPr/>
          </p:nvSpPr>
          <p:spPr bwMode="hidden">
            <a:xfrm>
              <a:off x="1" y="2356"/>
              <a:ext cx="5758" cy="0"/>
            </a:xfrm>
            <a:prstGeom prst="line">
              <a:avLst/>
            </a:prstGeom>
            <a:noFill/>
            <a:ln w="15875">
              <a:solidFill>
                <a:schemeClr val="bg1"/>
              </a:solidFill>
              <a:round/>
            </a:ln>
            <a:effectLst/>
          </p:spPr>
          <p:txBody>
            <a:bodyPr/>
            <a:lstStyle/>
            <a:p>
              <a:pPr>
                <a:defRPr/>
              </a:pPr>
              <a:endParaRPr lang="en-US"/>
            </a:p>
          </p:txBody>
        </p:sp>
        <p:sp>
          <p:nvSpPr>
            <p:cNvPr id="17" name="Line 30"/>
            <p:cNvSpPr>
              <a:spLocks noChangeShapeType="1"/>
            </p:cNvSpPr>
            <p:nvPr/>
          </p:nvSpPr>
          <p:spPr bwMode="hidden">
            <a:xfrm>
              <a:off x="1" y="3142"/>
              <a:ext cx="5758" cy="0"/>
            </a:xfrm>
            <a:prstGeom prst="line">
              <a:avLst/>
            </a:prstGeom>
            <a:noFill/>
            <a:ln w="15875">
              <a:solidFill>
                <a:schemeClr val="bg2"/>
              </a:solidFill>
              <a:round/>
            </a:ln>
            <a:effectLst/>
          </p:spPr>
          <p:txBody>
            <a:bodyPr/>
            <a:lstStyle/>
            <a:p>
              <a:pPr>
                <a:defRPr/>
              </a:pPr>
              <a:endParaRPr lang="en-US"/>
            </a:p>
          </p:txBody>
        </p:sp>
        <p:grpSp>
          <p:nvGrpSpPr>
            <p:cNvPr id="18" name="Group 31"/>
            <p:cNvGrpSpPr/>
            <p:nvPr/>
          </p:nvGrpSpPr>
          <p:grpSpPr bwMode="auto">
            <a:xfrm>
              <a:off x="1" y="392"/>
              <a:ext cx="5758" cy="1571"/>
              <a:chOff x="1" y="392"/>
              <a:chExt cx="5758" cy="1571"/>
            </a:xfrm>
          </p:grpSpPr>
          <p:sp>
            <p:nvSpPr>
              <p:cNvPr id="21" name="Line 32"/>
              <p:cNvSpPr>
                <a:spLocks noChangeShapeType="1"/>
              </p:cNvSpPr>
              <p:nvPr userDrawn="1"/>
            </p:nvSpPr>
            <p:spPr bwMode="hidden">
              <a:xfrm>
                <a:off x="1" y="784"/>
                <a:ext cx="5758" cy="0"/>
              </a:xfrm>
              <a:prstGeom prst="line">
                <a:avLst/>
              </a:prstGeom>
              <a:noFill/>
              <a:ln w="15875">
                <a:solidFill>
                  <a:schemeClr val="bg1"/>
                </a:solidFill>
                <a:round/>
              </a:ln>
              <a:effectLst/>
            </p:spPr>
            <p:txBody>
              <a:bodyPr/>
              <a:lstStyle/>
              <a:p>
                <a:pPr>
                  <a:defRPr/>
                </a:pPr>
                <a:endParaRPr lang="en-US"/>
              </a:p>
            </p:txBody>
          </p:sp>
          <p:sp>
            <p:nvSpPr>
              <p:cNvPr id="22" name="Line 33"/>
              <p:cNvSpPr>
                <a:spLocks noChangeShapeType="1"/>
              </p:cNvSpPr>
              <p:nvPr userDrawn="1"/>
            </p:nvSpPr>
            <p:spPr bwMode="hidden">
              <a:xfrm>
                <a:off x="1" y="1963"/>
                <a:ext cx="5758" cy="0"/>
              </a:xfrm>
              <a:prstGeom prst="line">
                <a:avLst/>
              </a:prstGeom>
              <a:noFill/>
              <a:ln w="15875">
                <a:solidFill>
                  <a:schemeClr val="bg1"/>
                </a:solidFill>
                <a:round/>
              </a:ln>
              <a:effectLst/>
            </p:spPr>
            <p:txBody>
              <a:bodyPr/>
              <a:lstStyle/>
              <a:p>
                <a:pPr>
                  <a:defRPr/>
                </a:pPr>
                <a:endParaRPr lang="en-US"/>
              </a:p>
            </p:txBody>
          </p:sp>
          <p:sp>
            <p:nvSpPr>
              <p:cNvPr id="23" name="Line 34"/>
              <p:cNvSpPr>
                <a:spLocks noChangeShapeType="1"/>
              </p:cNvSpPr>
              <p:nvPr userDrawn="1"/>
            </p:nvSpPr>
            <p:spPr bwMode="hidden">
              <a:xfrm>
                <a:off x="1" y="1570"/>
                <a:ext cx="5758" cy="0"/>
              </a:xfrm>
              <a:prstGeom prst="line">
                <a:avLst/>
              </a:prstGeom>
              <a:noFill/>
              <a:ln w="15875">
                <a:solidFill>
                  <a:schemeClr val="bg1"/>
                </a:solidFill>
                <a:round/>
              </a:ln>
              <a:effectLst/>
            </p:spPr>
            <p:txBody>
              <a:bodyPr/>
              <a:lstStyle/>
              <a:p>
                <a:pPr>
                  <a:defRPr/>
                </a:pPr>
                <a:endParaRPr lang="en-US"/>
              </a:p>
            </p:txBody>
          </p:sp>
          <p:sp>
            <p:nvSpPr>
              <p:cNvPr id="24" name="Line 35"/>
              <p:cNvSpPr>
                <a:spLocks noChangeShapeType="1"/>
              </p:cNvSpPr>
              <p:nvPr userDrawn="1"/>
            </p:nvSpPr>
            <p:spPr bwMode="hidden">
              <a:xfrm>
                <a:off x="1" y="1177"/>
                <a:ext cx="5758" cy="0"/>
              </a:xfrm>
              <a:prstGeom prst="line">
                <a:avLst/>
              </a:prstGeom>
              <a:noFill/>
              <a:ln w="15875">
                <a:solidFill>
                  <a:schemeClr val="bg1"/>
                </a:solidFill>
                <a:round/>
              </a:ln>
              <a:effectLst/>
            </p:spPr>
            <p:txBody>
              <a:bodyPr/>
              <a:lstStyle/>
              <a:p>
                <a:pPr>
                  <a:defRPr/>
                </a:pPr>
                <a:endParaRPr lang="en-US"/>
              </a:p>
            </p:txBody>
          </p:sp>
          <p:sp>
            <p:nvSpPr>
              <p:cNvPr id="25" name="Line 36"/>
              <p:cNvSpPr>
                <a:spLocks noChangeShapeType="1"/>
              </p:cNvSpPr>
              <p:nvPr userDrawn="1"/>
            </p:nvSpPr>
            <p:spPr bwMode="hidden">
              <a:xfrm>
                <a:off x="1" y="392"/>
                <a:ext cx="5758" cy="0"/>
              </a:xfrm>
              <a:prstGeom prst="line">
                <a:avLst/>
              </a:prstGeom>
              <a:noFill/>
              <a:ln w="15875">
                <a:solidFill>
                  <a:schemeClr val="bg1"/>
                </a:solidFill>
                <a:round/>
              </a:ln>
              <a:effectLst/>
            </p:spPr>
            <p:txBody>
              <a:bodyPr/>
              <a:lstStyle/>
              <a:p>
                <a:pPr>
                  <a:defRPr/>
                </a:pPr>
                <a:endParaRPr lang="en-US"/>
              </a:p>
            </p:txBody>
          </p:sp>
        </p:grpSp>
        <p:sp>
          <p:nvSpPr>
            <p:cNvPr id="19" name="Line 37"/>
            <p:cNvSpPr>
              <a:spLocks noChangeShapeType="1"/>
            </p:cNvSpPr>
            <p:nvPr/>
          </p:nvSpPr>
          <p:spPr bwMode="hidden">
            <a:xfrm>
              <a:off x="1" y="3928"/>
              <a:ext cx="5758" cy="0"/>
            </a:xfrm>
            <a:prstGeom prst="line">
              <a:avLst/>
            </a:prstGeom>
            <a:noFill/>
            <a:ln w="15875">
              <a:solidFill>
                <a:schemeClr val="bg2"/>
              </a:solidFill>
              <a:round/>
            </a:ln>
            <a:effectLst/>
          </p:spPr>
          <p:txBody>
            <a:bodyPr/>
            <a:lstStyle/>
            <a:p>
              <a:pPr>
                <a:defRPr/>
              </a:pPr>
              <a:endParaRPr lang="en-US"/>
            </a:p>
          </p:txBody>
        </p:sp>
        <p:sp>
          <p:nvSpPr>
            <p:cNvPr id="20" name="Line 38"/>
            <p:cNvSpPr>
              <a:spLocks noChangeShapeType="1"/>
            </p:cNvSpPr>
            <p:nvPr/>
          </p:nvSpPr>
          <p:spPr bwMode="hidden">
            <a:xfrm>
              <a:off x="1" y="3535"/>
              <a:ext cx="5758" cy="0"/>
            </a:xfrm>
            <a:prstGeom prst="line">
              <a:avLst/>
            </a:prstGeom>
            <a:noFill/>
            <a:ln w="15875">
              <a:solidFill>
                <a:schemeClr val="bg2"/>
              </a:solidFill>
              <a:round/>
            </a:ln>
            <a:effectLst/>
          </p:spPr>
          <p:txBody>
            <a:bodyPr/>
            <a:lstStyle/>
            <a:p>
              <a:pPr>
                <a:defRPr/>
              </a:pPr>
              <a:endParaRPr lang="en-US"/>
            </a:p>
          </p:txBody>
        </p:sp>
      </p:grpSp>
    </p:spTree>
  </p:cSld>
  <p:clrMapOvr>
    <a:masterClrMapping/>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a:fillRect/>
          </a:stretch>
        </p:blipFill>
        <p:spPr>
          <a:xfrm>
            <a:off x="3992743" y="1624994"/>
            <a:ext cx="5151257" cy="5092739"/>
          </a:xfrm>
          <a:prstGeom prst="rect">
            <a:avLst/>
          </a:prstGeom>
        </p:spPr>
      </p:pic>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pPr>
              <a:defRPr/>
            </a:pPr>
            <a:fld id="{255C82FC-E561-490A-BC8B-47787838CC4B}"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34CCADE-A98E-4A39-85B2-5997C77C06D2}" type="slidenum">
              <a:rPr lang="en-US" altLang="en-US"/>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86DDBD3-702C-463D-B124-53F252F7EFCA}"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4EC0C22-36DC-4CB7-8165-A7E416A28856}" type="slidenum">
              <a:rPr lang="en-US" altLang="en-US"/>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87F550-23AF-4EAC-A7E6-D376CDFCF648}" type="datetimeFigureOut">
              <a:rPr lang="en-US"/>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D6FBCCB-416E-41A7-AE6E-CF810FD04A26}" type="slidenum">
              <a:rPr lang="en-US" altLang="en-US"/>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B82666-F334-45BF-B7AD-874B336B4E03}" type="datetimeFigureOut">
              <a:rPr lang="en-US"/>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09BBB5F-01F5-408F-AB02-F75BBF375F0B}" type="slidenum">
              <a:rPr lang="en-US" altLang="en-US"/>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61582E-19E9-4EBB-A044-7A17918F9BDA}" type="datetimeFigureOut">
              <a:rPr lang="en-US"/>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663E405-45F8-461A-8B5D-489B95538A0A}" type="slidenum">
              <a:rPr lang="en-US" altLang="en-US"/>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fld id="{A500DB87-D4A0-4AE2-8F18-F8F90DCA14BC}"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07C6689-A79E-44E6-9C42-246DDA6EF731}" type="slidenum">
              <a:rPr lang="en-US" altLang="en-US"/>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fld id="{B345CCED-F7C7-4690-9381-B6F6E37993ED}"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286CA05-FDA2-496D-B0F6-6D793CF8006D}" type="slidenum">
              <a:rPr lang="en-US" altLang="en-US"/>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0300FA-A46D-4C04-9127-5642FFDDF23F}" type="datetimeFigureOut">
              <a:rPr lang="en-US"/>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CCC5F054-0B5C-4F07-895F-9FE8FF219DDB}"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F0300FA-A46D-4C04-9127-5642FFDDF23F}" type="datetimeFigureOut">
              <a:rPr lang="en-US" smtClean="0"/>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CC5F054-0B5C-4F07-895F-9FE8FF219DDB}" type="slidenum">
              <a:rPr lang="en-US" altLang="en-US" smtClean="0"/>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split orient="vert"/>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8.xml"/><Relationship Id="rId3" Type="http://schemas.openxmlformats.org/officeDocument/2006/relationships/image" Target="../media/image24.jpeg"/><Relationship Id="rId2" Type="http://schemas.openxmlformats.org/officeDocument/2006/relationships/image" Target="../media/image23.wmf"/><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slide" Target="slide8.xml"/><Relationship Id="rId53" Type="http://schemas.openxmlformats.org/officeDocument/2006/relationships/notesSlide" Target="../notesSlides/notesSlide5.xml"/><Relationship Id="rId52" Type="http://schemas.openxmlformats.org/officeDocument/2006/relationships/slideLayout" Target="../slideLayouts/slideLayout18.xml"/><Relationship Id="rId51" Type="http://schemas.openxmlformats.org/officeDocument/2006/relationships/tags" Target="../tags/tag44.xml"/><Relationship Id="rId50" Type="http://schemas.openxmlformats.org/officeDocument/2006/relationships/tags" Target="../tags/tag43.xml"/><Relationship Id="rId5" Type="http://schemas.openxmlformats.org/officeDocument/2006/relationships/tags" Target="../tags/tag3.xml"/><Relationship Id="rId49" Type="http://schemas.openxmlformats.org/officeDocument/2006/relationships/hyperlink" Target="file:///G:\tin%208\TTDD3.ppt" TargetMode="External"/><Relationship Id="rId48" Type="http://schemas.openxmlformats.org/officeDocument/2006/relationships/tags" Target="../tags/tag42.xml"/><Relationship Id="rId47" Type="http://schemas.openxmlformats.org/officeDocument/2006/relationships/tags" Target="../tags/tag41.xml"/><Relationship Id="rId46" Type="http://schemas.openxmlformats.org/officeDocument/2006/relationships/tags" Target="../tags/tag40.xml"/><Relationship Id="rId45" Type="http://schemas.openxmlformats.org/officeDocument/2006/relationships/hyperlink" Target="file:///G:\tin%208\Ngoai%20kh&#243;a1\TT3.ppt" TargetMode="External"/><Relationship Id="rId44" Type="http://schemas.openxmlformats.org/officeDocument/2006/relationships/tags" Target="../tags/tag39.xml"/><Relationship Id="rId43" Type="http://schemas.openxmlformats.org/officeDocument/2006/relationships/tags" Target="../tags/tag38.xml"/><Relationship Id="rId42" Type="http://schemas.openxmlformats.org/officeDocument/2006/relationships/tags" Target="../tags/tag37.xml"/><Relationship Id="rId41" Type="http://schemas.openxmlformats.org/officeDocument/2006/relationships/tags" Target="../tags/tag36.xml"/><Relationship Id="rId40" Type="http://schemas.openxmlformats.org/officeDocument/2006/relationships/tags" Target="../tags/tag35.xml"/><Relationship Id="rId4" Type="http://schemas.openxmlformats.org/officeDocument/2006/relationships/slide" Target="slide9.xml"/><Relationship Id="rId39" Type="http://schemas.openxmlformats.org/officeDocument/2006/relationships/tags" Target="../tags/tag34.xml"/><Relationship Id="rId38" Type="http://schemas.openxmlformats.org/officeDocument/2006/relationships/tags" Target="../tags/tag33.xml"/><Relationship Id="rId37" Type="http://schemas.openxmlformats.org/officeDocument/2006/relationships/tags" Target="../tags/tag32.xml"/><Relationship Id="rId36" Type="http://schemas.openxmlformats.org/officeDocument/2006/relationships/tags" Target="../tags/tag31.xml"/><Relationship Id="rId35" Type="http://schemas.openxmlformats.org/officeDocument/2006/relationships/tags" Target="../tags/tag30.xml"/><Relationship Id="rId34" Type="http://schemas.openxmlformats.org/officeDocument/2006/relationships/tags" Target="../tags/tag29.xml"/><Relationship Id="rId33" Type="http://schemas.openxmlformats.org/officeDocument/2006/relationships/hyperlink" Target="file:///G:\tin%208\TTDD2.ppt" TargetMode="External"/><Relationship Id="rId32" Type="http://schemas.openxmlformats.org/officeDocument/2006/relationships/tags" Target="../tags/tag28.xml"/><Relationship Id="rId31" Type="http://schemas.openxmlformats.org/officeDocument/2006/relationships/tags" Target="../tags/tag27.xml"/><Relationship Id="rId30" Type="http://schemas.openxmlformats.org/officeDocument/2006/relationships/tags" Target="../tags/tag26.xml"/><Relationship Id="rId3" Type="http://schemas.openxmlformats.org/officeDocument/2006/relationships/image" Target="../media/image25.jpeg"/><Relationship Id="rId29" Type="http://schemas.openxmlformats.org/officeDocument/2006/relationships/tags" Target="../tags/tag25.xml"/><Relationship Id="rId28" Type="http://schemas.openxmlformats.org/officeDocument/2006/relationships/tags" Target="../tags/tag24.xml"/><Relationship Id="rId27" Type="http://schemas.openxmlformats.org/officeDocument/2006/relationships/tags" Target="../tags/tag23.xml"/><Relationship Id="rId26" Type="http://schemas.openxmlformats.org/officeDocument/2006/relationships/tags" Target="../tags/tag22.xml"/><Relationship Id="rId25" Type="http://schemas.openxmlformats.org/officeDocument/2006/relationships/tags" Target="../tags/tag21.xml"/><Relationship Id="rId24" Type="http://schemas.openxmlformats.org/officeDocument/2006/relationships/tags" Target="../tags/tag20.xml"/><Relationship Id="rId23" Type="http://schemas.openxmlformats.org/officeDocument/2006/relationships/tags" Target="../tags/tag19.xml"/><Relationship Id="rId22" Type="http://schemas.openxmlformats.org/officeDocument/2006/relationships/tags" Target="../tags/tag18.xml"/><Relationship Id="rId21" Type="http://schemas.openxmlformats.org/officeDocument/2006/relationships/tags" Target="../tags/tag17.xml"/><Relationship Id="rId20" Type="http://schemas.openxmlformats.org/officeDocument/2006/relationships/tags" Target="../tags/tag16.xml"/><Relationship Id="rId2" Type="http://schemas.openxmlformats.org/officeDocument/2006/relationships/tags" Target="../tags/tag2.xml"/><Relationship Id="rId19" Type="http://schemas.openxmlformats.org/officeDocument/2006/relationships/tags" Target="../tags/tag15.xml"/><Relationship Id="rId18" Type="http://schemas.openxmlformats.org/officeDocument/2006/relationships/tags" Target="../tags/tag14.xml"/><Relationship Id="rId17" Type="http://schemas.openxmlformats.org/officeDocument/2006/relationships/tags" Target="../tags/tag13.xml"/><Relationship Id="rId16" Type="http://schemas.openxmlformats.org/officeDocument/2006/relationships/hyperlink" Target="file:///G:\tin%208\TTDD1.ppt" TargetMode="Externa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 Target="slide15.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3.xml"/><Relationship Id="rId4" Type="http://schemas.openxmlformats.org/officeDocument/2006/relationships/audio" Target="../media/audio2.wav"/><Relationship Id="rId3" Type="http://schemas.openxmlformats.org/officeDocument/2006/relationships/audio" Target="../media/audio1.wav"/><Relationship Id="rId2" Type="http://schemas.openxmlformats.org/officeDocument/2006/relationships/image" Target="../media/image26.png"/><Relationship Id="rId1" Type="http://schemas.openxmlformats.org/officeDocument/2006/relationships/tags" Target="../tags/tag4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audio" Target="../media/audio2.wav"/><Relationship Id="rId1" Type="http://schemas.openxmlformats.org/officeDocument/2006/relationships/image" Target="../media/image27.GIF"/></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6.png"/><Relationship Id="rId6" Type="http://schemas.microsoft.com/office/2007/relationships/media" Target="file:///C:\Documents%20and%20Settings\Administrator\Desktop\Sand_Castles.mp3" TargetMode="External"/><Relationship Id="rId5" Type="http://schemas.openxmlformats.org/officeDocument/2006/relationships/audio" Target="file:///C:\Documents%20and%20Settings\Administrator\Desktop\Sand_Castles.mp3" TargetMode="Externa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9" Type="http://schemas.openxmlformats.org/officeDocument/2006/relationships/audio" Target="../media/audio3.wav"/><Relationship Id="rId8" Type="http://schemas.openxmlformats.org/officeDocument/2006/relationships/image" Target="../media/image35.GIF"/><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GIF"/><Relationship Id="rId12" Type="http://schemas.openxmlformats.org/officeDocument/2006/relationships/notesSlide" Target="../notesSlides/notesSlide9.xml"/><Relationship Id="rId11" Type="http://schemas.openxmlformats.org/officeDocument/2006/relationships/slideLayout" Target="../slideLayouts/slideLayout18.xml"/><Relationship Id="rId10" Type="http://schemas.openxmlformats.org/officeDocument/2006/relationships/audio" Target="../media/audio4.wav"/><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image" Target="../media/image36.GIF"/></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audio" Target="../media/audio4.wav"/><Relationship Id="rId3" Type="http://schemas.openxmlformats.org/officeDocument/2006/relationships/audio" Target="../media/audio3.wav"/><Relationship Id="rId2" Type="http://schemas.openxmlformats.org/officeDocument/2006/relationships/image" Target="../media/image38.png"/><Relationship Id="rId1" Type="http://schemas.openxmlformats.org/officeDocument/2006/relationships/image" Target="../media/image37.png"/></Relationships>
</file>

<file path=ppt/slides/_rels/slide23.xml.rels><?xml version="1.0" encoding="UTF-8" standalone="yes"?>
<Relationships xmlns="http://schemas.openxmlformats.org/package/2006/relationships"><Relationship Id="rId9" Type="http://schemas.openxmlformats.org/officeDocument/2006/relationships/audio" Target="../media/audio4.wav"/><Relationship Id="rId8" Type="http://schemas.openxmlformats.org/officeDocument/2006/relationships/audio" Target="../media/audio2.wav"/><Relationship Id="rId7" Type="http://schemas.openxmlformats.org/officeDocument/2006/relationships/audio" Target="../media/audio3.wav"/><Relationship Id="rId6" Type="http://schemas.openxmlformats.org/officeDocument/2006/relationships/image" Target="../media/image44.png"/><Relationship Id="rId5" Type="http://schemas.openxmlformats.org/officeDocument/2006/relationships/image" Target="../media/image43.GIF"/><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40.GIF"/><Relationship Id="rId11" Type="http://schemas.openxmlformats.org/officeDocument/2006/relationships/slideLayout" Target="../slideLayouts/slideLayout18.xml"/><Relationship Id="rId10" Type="http://schemas.openxmlformats.org/officeDocument/2006/relationships/audio" Target="../media/audio5.wav"/><Relationship Id="rId1" Type="http://schemas.openxmlformats.org/officeDocument/2006/relationships/image" Target="../media/image39.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image" Target="../media/image48.GIF"/><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image" Target="../media/image26.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9.xml"/><Relationship Id="rId2" Type="http://schemas.openxmlformats.org/officeDocument/2006/relationships/audio" Target="../media/audio2.wav"/><Relationship Id="rId1" Type="http://schemas.openxmlformats.org/officeDocument/2006/relationships/tags" Target="../tags/tag4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slide" Target="slide28.xml"/></Relationships>
</file>

<file path=ppt/slides/_rels/slide28.xml.rels><?xml version="1.0" encoding="UTF-8" standalone="yes"?>
<Relationships xmlns="http://schemas.openxmlformats.org/package/2006/relationships"><Relationship Id="rId9" Type="http://schemas.openxmlformats.org/officeDocument/2006/relationships/slide" Target="slide36.xml"/><Relationship Id="rId8" Type="http://schemas.openxmlformats.org/officeDocument/2006/relationships/slide" Target="slide35.xml"/><Relationship Id="rId7" Type="http://schemas.openxmlformats.org/officeDocument/2006/relationships/slide" Target="slide34.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slide" Target="slide31.xml"/><Relationship Id="rId3" Type="http://schemas.openxmlformats.org/officeDocument/2006/relationships/slide" Target="slide30.xml"/><Relationship Id="rId2" Type="http://schemas.openxmlformats.org/officeDocument/2006/relationships/slide" Target="slide29.xml"/><Relationship Id="rId12" Type="http://schemas.openxmlformats.org/officeDocument/2006/relationships/notesSlide" Target="../notesSlides/notesSlide13.xml"/><Relationship Id="rId11" Type="http://schemas.openxmlformats.org/officeDocument/2006/relationships/slideLayout" Target="../slideLayouts/slideLayout12.xml"/><Relationship Id="rId10" Type="http://schemas.openxmlformats.org/officeDocument/2006/relationships/slide" Target="slide37.xml"/><Relationship Id="rId1" Type="http://schemas.openxmlformats.org/officeDocument/2006/relationships/image" Target="../media/image49.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slide" Target="slide28.xml"/></Relationships>
</file>

<file path=ppt/slides/_rels/slide3.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image" Target="../media/image7.png"/><Relationship Id="rId17" Type="http://schemas.openxmlformats.org/officeDocument/2006/relationships/notesSlide" Target="../notesSlides/notesSlide2.xml"/><Relationship Id="rId16" Type="http://schemas.openxmlformats.org/officeDocument/2006/relationships/slideLayout" Target="../slideLayouts/slideLayout1.xml"/><Relationship Id="rId15" Type="http://schemas.openxmlformats.org/officeDocument/2006/relationships/image" Target="../media/image14.png"/><Relationship Id="rId14" Type="http://schemas.openxmlformats.org/officeDocument/2006/relationships/image" Target="../media/image13.png"/><Relationship Id="rId13" Type="http://schemas.openxmlformats.org/officeDocument/2006/relationships/slide" Target="slide9.xml"/><Relationship Id="rId12" Type="http://schemas.openxmlformats.org/officeDocument/2006/relationships/image" Target="../media/image5.png"/><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slide" Target="slide2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slide" Target="slide2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slide" Target="slide2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slide" Target="slide2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slide" Target="slide2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slide" Target="slide2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slide" Target="slide28.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0.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1.pn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6.png"/><Relationship Id="rId3" Type="http://schemas.openxmlformats.org/officeDocument/2006/relationships/image" Target="../media/image54.GIF"/><Relationship Id="rId2" Type="http://schemas.openxmlformats.org/officeDocument/2006/relationships/image" Target="../media/image53.wmf"/><Relationship Id="rId1" Type="http://schemas.openxmlformats.org/officeDocument/2006/relationships/image" Target="../media/image52.GIF"/></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15.png"/><Relationship Id="rId2" Type="http://schemas.openxmlformats.org/officeDocument/2006/relationships/slide" Target="slide3.xml"/><Relationship Id="rId1" Type="http://schemas.openxmlformats.org/officeDocument/2006/relationships/image" Target="../media/image13.png"/></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3.xml"/><Relationship Id="rId4" Type="http://schemas.openxmlformats.org/officeDocument/2006/relationships/image" Target="../media/image56.png"/><Relationship Id="rId3" Type="http://schemas.microsoft.com/office/2007/relationships/media" Target="file:///C:\Users\Admin\Downloads\BupBeBangBong-DangCapNhat_3kbpp.mp3" TargetMode="External"/><Relationship Id="rId2" Type="http://schemas.openxmlformats.org/officeDocument/2006/relationships/audio" Target="file:///C:\Users\Admin\Downloads\BupBeBangBong-DangCapNhat_3kbpp.mp3" TargetMode="External"/><Relationship Id="rId1" Type="http://schemas.openxmlformats.org/officeDocument/2006/relationships/image" Target="../media/image55.GIF"/></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16.png"/><Relationship Id="rId2" Type="http://schemas.openxmlformats.org/officeDocument/2006/relationships/slide" Target="slide3.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16.png"/><Relationship Id="rId2" Type="http://schemas.openxmlformats.org/officeDocument/2006/relationships/slide" Target="slide3.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17.png"/><Relationship Id="rId2" Type="http://schemas.openxmlformats.org/officeDocument/2006/relationships/slide" Target="slide3.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16.png"/><Relationship Id="rId2" Type="http://schemas.openxmlformats.org/officeDocument/2006/relationships/slide" Target="slide3.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1.png"/><Relationship Id="rId3" Type="http://schemas.openxmlformats.org/officeDocument/2006/relationships/image" Target="../media/image20.wmf"/><Relationship Id="rId2" Type="http://schemas.openxmlformats.org/officeDocument/2006/relationships/image" Target="../media/image19.GIF"/><Relationship Id="rId1"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custDataLst>
              <p:tags r:id="rId1"/>
            </p:custDataLst>
          </p:nvPr>
        </p:nvSpPr>
        <p:spPr>
          <a:xfrm>
            <a:off x="700088" y="2630488"/>
            <a:ext cx="7886700" cy="1325562"/>
          </a:xfrm>
        </p:spPr>
        <p:txBody>
          <a:bodyPr/>
          <a:lstStyle/>
          <a:p>
            <a:pPr eaLnBrk="1" hangingPunct="1"/>
            <a:r>
              <a:rPr lang="en-US" altLang="en-US" sz="6600" dirty="0" smtClean="0">
                <a:solidFill>
                  <a:srgbClr val="FF0000"/>
                </a:solidFill>
                <a:latin typeface="Times New Roman" panose="02020603050405020304" pitchFamily="18" charset="0"/>
                <a:cs typeface="Times New Roman" panose="02020603050405020304" pitchFamily="18" charset="0"/>
              </a:rPr>
              <a:t>MỞ ĐẦU</a:t>
            </a:r>
            <a:endParaRPr lang="en-US" altLang="en-US" sz="6600"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524000"/>
            <a:ext cx="9144000" cy="3703675"/>
          </a:xfrm>
          <a:prstGeom prst="rect">
            <a:avLst/>
          </a:prstGeom>
        </p:spPr>
      </p:pic>
      <p:pic>
        <p:nvPicPr>
          <p:cNvPr id="4" name="Picture 3" descr="j0232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0403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3"/>
          <p:cNvSpPr>
            <a:spLocks noChangeArrowheads="1"/>
          </p:cNvSpPr>
          <p:nvPr/>
        </p:nvSpPr>
        <p:spPr bwMode="auto">
          <a:xfrm>
            <a:off x="2867891" y="5227674"/>
            <a:ext cx="6243275" cy="1630325"/>
          </a:xfrm>
          <a:prstGeom prst="cloudCallout">
            <a:avLst>
              <a:gd name="adj1" fmla="val -68217"/>
              <a:gd name="adj2" fmla="val -39210"/>
            </a:avLst>
          </a:prstGeom>
          <a:gradFill rotWithShape="1">
            <a:gsLst>
              <a:gs pos="0">
                <a:schemeClr val="tx1"/>
              </a:gs>
              <a:gs pos="100000">
                <a:srgbClr val="FF33CC"/>
              </a:gs>
            </a:gsLst>
            <a:path path="rect">
              <a:fillToRect l="50000" t="50000" r="50000" b="50000"/>
            </a:path>
          </a:gradFill>
          <a:ln w="9525">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2400" dirty="0" smtClean="0">
                <a:solidFill>
                  <a:srgbClr val="FFFF00"/>
                </a:solidFill>
              </a:rPr>
              <a:t>Làm thế </a:t>
            </a:r>
            <a:r>
              <a:rPr lang="en-US" sz="2400" dirty="0">
                <a:solidFill>
                  <a:srgbClr val="FFFF00"/>
                </a:solidFill>
              </a:rPr>
              <a:t>nào để thay đổi lại sơ đồ tư duy theo kế hoạch mới? </a:t>
            </a:r>
            <a:endParaRPr lang="en-US" sz="2400" b="1" dirty="0">
              <a:solidFill>
                <a:srgbClr val="FFFF00"/>
              </a:solidFill>
            </a:endParaRPr>
          </a:p>
        </p:txBody>
      </p:sp>
      <p:sp>
        <p:nvSpPr>
          <p:cNvPr id="6" name="Multiply 5"/>
          <p:cNvSpPr/>
          <p:nvPr/>
        </p:nvSpPr>
        <p:spPr>
          <a:xfrm>
            <a:off x="1905000" y="1980883"/>
            <a:ext cx="1884218" cy="1295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11167" cy="1685925"/>
          </a:xfrm>
          <a:prstGeom prst="rect">
            <a:avLst/>
          </a:prstGeom>
        </p:spPr>
      </p:pic>
      <p:sp>
        <p:nvSpPr>
          <p:cNvPr id="8" name="Text Box 7"/>
          <p:cNvSpPr txBox="1">
            <a:spLocks noChangeArrowheads="1"/>
          </p:cNvSpPr>
          <p:nvPr/>
        </p:nvSpPr>
        <p:spPr bwMode="auto">
          <a:xfrm>
            <a:off x="-228600" y="1101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en-US" altLang="en-US" sz="2800" b="1" dirty="0" smtClean="0">
                <a:solidFill>
                  <a:srgbClr val="0000FF"/>
                </a:solidFill>
                <a:latin typeface="Times New Roman" panose="02020603050405020304" pitchFamily="18" charset="0"/>
                <a:cs typeface="Times New Roman" panose="02020603050405020304" pitchFamily="18" charset="0"/>
              </a:rPr>
              <a:t>Sơ đồ tư duy miêu tả kế hoạch hè của bạn Trung Anh</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74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grpId="0" nodeType="clickEffect">
                                  <p:stCondLst>
                                    <p:cond delay="0"/>
                                  </p:stCondLst>
                                  <p:childTnLst>
                                    <p:animEffect transition="out" filter="wheel(1)">
                                      <p:cBhvr>
                                        <p:cTn id="10" dur="2000"/>
                                        <p:tgtEl>
                                          <p:spTgt spid="8"/>
                                        </p:tgtEl>
                                      </p:cBhvr>
                                    </p:animEffect>
                                    <p:set>
                                      <p:cBhvr>
                                        <p:cTn id="11" dur="1" fill="hold">
                                          <p:stCondLst>
                                            <p:cond delay="19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ldLvl="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1" action="ppaction://hlinksldjump"/>
          </p:cNvPr>
          <p:cNvSpPr>
            <a:spLocks noChangeArrowheads="1"/>
          </p:cNvSpPr>
          <p:nvPr>
            <p:custDataLst>
              <p:tags r:id="rId2"/>
            </p:custDataLst>
          </p:nvPr>
        </p:nvSpPr>
        <p:spPr bwMode="gray">
          <a:xfrm>
            <a:off x="1846406" y="1724025"/>
            <a:ext cx="6840394" cy="833438"/>
          </a:xfrm>
          <a:prstGeom prst="roundRect">
            <a:avLst>
              <a:gd name="adj" fmla="val 50000"/>
            </a:avLst>
          </a:prstGeom>
          <a:blipFill dpi="0" rotWithShape="1">
            <a:blip r:embed="rId3"/>
            <a:srcRect/>
            <a:tile tx="0" ty="0" sx="100000" sy="100000" flip="none" algn="tl"/>
          </a:blipFill>
          <a:ln w="28575" algn="ctr">
            <a:solidFill>
              <a:srgbClr val="FF0000"/>
            </a:solidFill>
            <a:round/>
          </a:ln>
          <a:effectLst>
            <a:outerShdw dist="107763" dir="18900000" algn="ctr" rotWithShape="0">
              <a:schemeClr val="bg2">
                <a:alpha val="50000"/>
              </a:schemeClr>
            </a:outerShdw>
          </a:effectLst>
        </p:spPr>
        <p:txBody>
          <a:bodyPr wrap="none" anchor="ctr"/>
          <a:lstStyle/>
          <a:p>
            <a:pPr algn="ctr">
              <a:defRPr/>
            </a:pPr>
            <a:r>
              <a:rPr lang="vi-VN" altLang="en-US" sz="2200" b="1" dirty="0" smtClean="0">
                <a:solidFill>
                  <a:srgbClr val="0000FF"/>
                </a:solidFill>
                <a:latin typeface="Arial" panose="020B0604020202020204" pitchFamily="34" charset="0"/>
              </a:rPr>
              <a:t>Chuẩn </a:t>
            </a:r>
            <a:r>
              <a:rPr lang="vi-VN" altLang="en-US" sz="2200" b="1" dirty="0">
                <a:solidFill>
                  <a:srgbClr val="0000FF"/>
                </a:solidFill>
                <a:latin typeface="Arial" panose="020B0604020202020204" pitchFamily="34" charset="0"/>
              </a:rPr>
              <a:t>bị tự khám </a:t>
            </a:r>
            <a:r>
              <a:rPr lang="vi-VN" altLang="en-US" sz="2200" b="1" dirty="0" smtClean="0">
                <a:solidFill>
                  <a:srgbClr val="0000FF"/>
                </a:solidFill>
                <a:latin typeface="Arial" panose="020B0604020202020204" pitchFamily="34" charset="0"/>
              </a:rPr>
              <a:t>phá</a:t>
            </a:r>
            <a:r>
              <a:rPr lang="en-US" altLang="en-US" sz="2200" b="1" dirty="0" smtClean="0">
                <a:solidFill>
                  <a:srgbClr val="0000FF"/>
                </a:solidFill>
                <a:latin typeface="Arial" panose="020B0604020202020204" pitchFamily="34" charset="0"/>
              </a:rPr>
              <a:t> </a:t>
            </a:r>
            <a:r>
              <a:rPr lang="vi-VN" altLang="en-US" sz="2200" b="1" dirty="0" smtClean="0">
                <a:solidFill>
                  <a:srgbClr val="0000FF"/>
                </a:solidFill>
                <a:latin typeface="Arial" panose="020B0604020202020204" pitchFamily="34" charset="0"/>
              </a:rPr>
              <a:t>phần </a:t>
            </a:r>
            <a:r>
              <a:rPr lang="vi-VN" altLang="en-US" sz="2200" b="1" dirty="0">
                <a:solidFill>
                  <a:srgbClr val="0000FF"/>
                </a:solidFill>
                <a:latin typeface="Arial" panose="020B0604020202020204" pitchFamily="34" charset="0"/>
              </a:rPr>
              <a:t>mềm sơ đồ tư duy. </a:t>
            </a:r>
            <a:endParaRPr lang="en-US" altLang="en-US" sz="2200" b="1" dirty="0">
              <a:solidFill>
                <a:srgbClr val="0000FF"/>
              </a:solidFill>
              <a:latin typeface="Arial" panose="020B0604020202020204" pitchFamily="34" charset="0"/>
            </a:endParaRPr>
          </a:p>
        </p:txBody>
      </p:sp>
      <p:sp>
        <p:nvSpPr>
          <p:cNvPr id="6187" name="AutoShape 43" descr="Bouquet">
            <a:hlinkClick r:id="rId4" action="ppaction://hlinksldjump"/>
          </p:cNvPr>
          <p:cNvSpPr>
            <a:spLocks noChangeArrowheads="1"/>
          </p:cNvSpPr>
          <p:nvPr>
            <p:custDataLst>
              <p:tags r:id="rId5"/>
            </p:custDataLst>
          </p:nvPr>
        </p:nvSpPr>
        <p:spPr bwMode="gray">
          <a:xfrm>
            <a:off x="1740393" y="4445000"/>
            <a:ext cx="7052500" cy="838200"/>
          </a:xfrm>
          <a:prstGeom prst="roundRect">
            <a:avLst>
              <a:gd name="adj" fmla="val 50000"/>
            </a:avLst>
          </a:prstGeom>
          <a:blipFill dpi="0" rotWithShape="1">
            <a:blip r:embed="rId3"/>
            <a:srcRect/>
            <a:tile tx="0" ty="0" sx="100000" sy="100000" flip="none" algn="tl"/>
          </a:blipFill>
          <a:ln w="28575" algn="ctr">
            <a:solidFill>
              <a:srgbClr val="FF0000"/>
            </a:solidFill>
            <a:round/>
          </a:ln>
          <a:effectLst>
            <a:outerShdw dist="107763" dir="18900000" algn="ctr" rotWithShape="0">
              <a:schemeClr val="bg2">
                <a:alpha val="50000"/>
              </a:schemeClr>
            </a:outerShdw>
          </a:effectLst>
        </p:spPr>
        <p:txBody>
          <a:bodyPr wrap="none" anchor="ctr"/>
          <a:lstStyle/>
          <a:p>
            <a:pPr algn="ctr">
              <a:defRPr/>
            </a:pPr>
            <a:r>
              <a:rPr lang="vi-VN" altLang="en-US" sz="2200" b="1" dirty="0">
                <a:solidFill>
                  <a:srgbClr val="0000FF"/>
                </a:solidFill>
                <a:latin typeface="Arial" panose="020B0604020202020204" pitchFamily="34" charset="0"/>
              </a:rPr>
              <a:t>Nhận biết lợi ích của phần mềm tư duy </a:t>
            </a:r>
            <a:endParaRPr lang="en-US" altLang="en-US" sz="2200" b="1" dirty="0">
              <a:solidFill>
                <a:srgbClr val="0000FF"/>
              </a:solidFill>
              <a:latin typeface="Times New Roman" panose="02020603050405020304" pitchFamily="18" charset="0"/>
            </a:endParaRPr>
          </a:p>
        </p:txBody>
      </p:sp>
      <p:sp>
        <p:nvSpPr>
          <p:cNvPr id="6" name="AutoShape 43" descr="Bouquet">
            <a:hlinkClick r:id="rId6" action="ppaction://hlinksldjump"/>
          </p:cNvPr>
          <p:cNvSpPr>
            <a:spLocks noChangeArrowheads="1"/>
          </p:cNvSpPr>
          <p:nvPr>
            <p:custDataLst>
              <p:tags r:id="rId7"/>
            </p:custDataLst>
          </p:nvPr>
        </p:nvSpPr>
        <p:spPr bwMode="gray">
          <a:xfrm>
            <a:off x="1770555" y="3082925"/>
            <a:ext cx="7052499" cy="838200"/>
          </a:xfrm>
          <a:prstGeom prst="roundRect">
            <a:avLst>
              <a:gd name="adj" fmla="val 50000"/>
            </a:avLst>
          </a:prstGeom>
          <a:blipFill dpi="0" rotWithShape="1">
            <a:blip r:embed="rId3"/>
            <a:srcRect/>
            <a:tile tx="0" ty="0" sx="100000" sy="100000" flip="none" algn="tl"/>
          </a:blipFill>
          <a:ln w="28575" algn="ctr">
            <a:solidFill>
              <a:srgbClr val="FF0000"/>
            </a:solidFill>
            <a:round/>
          </a:ln>
          <a:effectLst>
            <a:outerShdw dist="107763" dir="18900000" algn="ctr" rotWithShape="0">
              <a:schemeClr val="bg2">
                <a:alpha val="50000"/>
              </a:schemeClr>
            </a:outerShdw>
          </a:effectLst>
        </p:spPr>
        <p:txBody>
          <a:bodyPr wrap="none" anchor="ctr"/>
          <a:lstStyle/>
          <a:p>
            <a:pPr algn="ctr">
              <a:defRPr/>
            </a:pPr>
            <a:r>
              <a:rPr lang="vi-VN" altLang="en-US" sz="2200" b="1" dirty="0">
                <a:solidFill>
                  <a:srgbClr val="0000FF"/>
                </a:solidFill>
                <a:latin typeface="Arial" panose="020B0604020202020204" pitchFamily="34" charset="0"/>
              </a:rPr>
              <a:t>Khám phá phần mềm sơ đồ tư duy. </a:t>
            </a:r>
            <a:endParaRPr lang="en-US" altLang="en-US" sz="2200" b="1" dirty="0">
              <a:solidFill>
                <a:srgbClr val="000099"/>
              </a:solidFill>
              <a:latin typeface="Times New Roman" panose="02020603050405020304" pitchFamily="18" charset="0"/>
            </a:endParaRPr>
          </a:p>
        </p:txBody>
      </p:sp>
      <p:grpSp>
        <p:nvGrpSpPr>
          <p:cNvPr id="19463" name="Group 24"/>
          <p:cNvGrpSpPr/>
          <p:nvPr>
            <p:custDataLst>
              <p:tags r:id="rId8"/>
            </p:custDataLst>
          </p:nvPr>
        </p:nvGrpSpPr>
        <p:grpSpPr bwMode="auto">
          <a:xfrm rot="5400000">
            <a:off x="640485" y="2437676"/>
            <a:ext cx="1173163" cy="152261"/>
            <a:chOff x="0" y="1896"/>
            <a:chExt cx="5760" cy="120"/>
          </a:xfrm>
        </p:grpSpPr>
        <p:sp>
          <p:nvSpPr>
            <p:cNvPr id="19511" name="Rectangle 25"/>
            <p:cNvSpPr>
              <a:spLocks noChangeArrowheads="1"/>
            </p:cNvSpPr>
            <p:nvPr>
              <p:custDataLst>
                <p:tags r:id="rId9"/>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12" name="Rectangle 26"/>
            <p:cNvSpPr>
              <a:spLocks noChangeArrowheads="1"/>
            </p:cNvSpPr>
            <p:nvPr>
              <p:custDataLst>
                <p:tags r:id="rId10"/>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grpSp>
        <p:nvGrpSpPr>
          <p:cNvPr id="19464" name="Group 28"/>
          <p:cNvGrpSpPr/>
          <p:nvPr>
            <p:custDataLst>
              <p:tags r:id="rId11"/>
            </p:custDataLst>
          </p:nvPr>
        </p:nvGrpSpPr>
        <p:grpSpPr bwMode="auto">
          <a:xfrm>
            <a:off x="609600" y="1600200"/>
            <a:ext cx="1124382" cy="989013"/>
            <a:chOff x="3257" y="860"/>
            <a:chExt cx="581" cy="623"/>
          </a:xfrm>
        </p:grpSpPr>
        <p:grpSp>
          <p:nvGrpSpPr>
            <p:cNvPr id="19500" name="Group 29"/>
            <p:cNvGrpSpPr/>
            <p:nvPr/>
          </p:nvGrpSpPr>
          <p:grpSpPr bwMode="auto">
            <a:xfrm rot="5400000">
              <a:off x="3236" y="881"/>
              <a:ext cx="623" cy="581"/>
              <a:chOff x="1871" y="1824"/>
              <a:chExt cx="2007" cy="1807"/>
            </a:xfrm>
          </p:grpSpPr>
          <p:sp>
            <p:nvSpPr>
              <p:cNvPr id="19502" name="AutoShape 30" descr="Bouquet"/>
              <p:cNvSpPr>
                <a:spLocks noChangeArrowheads="1"/>
              </p:cNvSpPr>
              <p:nvPr>
                <p:custDataLst>
                  <p:tags r:id="rId12"/>
                </p:custDataLst>
              </p:nvPr>
            </p:nvSpPr>
            <p:spPr bwMode="gray">
              <a:xfrm rot="16200000" flipH="1">
                <a:off x="1818" y="2512"/>
                <a:ext cx="311" cy="206"/>
              </a:xfrm>
              <a:prstGeom prst="upArrow">
                <a:avLst>
                  <a:gd name="adj1" fmla="val 51676"/>
                  <a:gd name="adj2" fmla="val 100000"/>
                </a:avLst>
              </a:prstGeom>
              <a:blipFill dpi="0" rotWithShape="1">
                <a:blip r:embed="rId3"/>
                <a:srcRect/>
                <a:tile tx="0" ty="0" sx="100000" sy="100000" flip="none" algn="tl"/>
              </a:blipFill>
              <a:ln w="9525" algn="ctr">
                <a:solidFill>
                  <a:srgbClr val="009900"/>
                </a:solidFill>
                <a:miter lim="800000"/>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3" name="AutoShape 31" descr="Bouquet"/>
              <p:cNvSpPr>
                <a:spLocks noChangeArrowheads="1"/>
              </p:cNvSpPr>
              <p:nvPr>
                <p:custDataLst>
                  <p:tags r:id="rId13"/>
                </p:custDataLst>
              </p:nvPr>
            </p:nvSpPr>
            <p:spPr bwMode="gray">
              <a:xfrm rot="5400000" flipH="1">
                <a:off x="3621" y="2498"/>
                <a:ext cx="311" cy="203"/>
              </a:xfrm>
              <a:prstGeom prst="upArrow">
                <a:avLst>
                  <a:gd name="adj1" fmla="val 51676"/>
                  <a:gd name="adj2" fmla="val 100000"/>
                </a:avLst>
              </a:prstGeom>
              <a:blipFill dpi="0" rotWithShape="1">
                <a:blip r:embed="rId3"/>
                <a:srcRect/>
                <a:tile tx="0" ty="0" sx="100000" sy="100000" flip="none" algn="tl"/>
              </a:blip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4" name="AutoShape 32" descr="Bouquet"/>
              <p:cNvSpPr>
                <a:spLocks noChangeArrowheads="1"/>
              </p:cNvSpPr>
              <p:nvPr>
                <p:custDataLst>
                  <p:tags r:id="rId14"/>
                </p:custDataLst>
              </p:nvPr>
            </p:nvSpPr>
            <p:spPr bwMode="gray">
              <a:xfrm rot="10800000" flipH="1">
                <a:off x="2718" y="3429"/>
                <a:ext cx="303" cy="202"/>
              </a:xfrm>
              <a:prstGeom prst="upArrow">
                <a:avLst>
                  <a:gd name="adj1" fmla="val 51676"/>
                  <a:gd name="adj2" fmla="val 100000"/>
                </a:avLst>
              </a:prstGeom>
              <a:blipFill dpi="0" rotWithShape="1">
                <a:blip r:embed="rId3"/>
                <a:srcRect/>
                <a:tile tx="0" ty="0" sx="100000" sy="100000" flip="none" algn="tl"/>
              </a:blip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5" name="Oval 33" descr="Bouquet"/>
              <p:cNvSpPr>
                <a:spLocks noChangeArrowheads="1"/>
              </p:cNvSpPr>
              <p:nvPr>
                <p:custDataLst>
                  <p:tags r:id="rId15"/>
                </p:custDataLst>
              </p:nvPr>
            </p:nvSpPr>
            <p:spPr bwMode="gray">
              <a:xfrm>
                <a:off x="2078" y="1824"/>
                <a:ext cx="1615" cy="1615"/>
              </a:xfrm>
              <a:prstGeom prst="ellipse">
                <a:avLst/>
              </a:prstGeom>
              <a:blipFill dpi="0" rotWithShape="1">
                <a:blip r:embed="rId3"/>
                <a:srcRect/>
                <a:tile tx="0" ty="0" sx="100000" sy="100000" flip="none" algn="tl"/>
              </a:blipFill>
              <a:ln w="57150"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6" name="Oval 34" descr="Bouquet">
                <a:hlinkClick r:id="rId16" action="ppaction://hlinkpres?slideindex=1&amp;slidetitle="/>
              </p:cNvPr>
              <p:cNvSpPr>
                <a:spLocks noChangeArrowheads="1"/>
              </p:cNvSpPr>
              <p:nvPr>
                <p:custDataLst>
                  <p:tags r:id="rId17"/>
                </p:custDataLst>
              </p:nvPr>
            </p:nvSpPr>
            <p:spPr bwMode="gray">
              <a:xfrm>
                <a:off x="2170" y="1915"/>
                <a:ext cx="1430" cy="1430"/>
              </a:xfrm>
              <a:prstGeom prst="ellipse">
                <a:avLst/>
              </a:prstGeom>
              <a:blipFill dpi="0" rotWithShape="1">
                <a:blip r:embed="rId3"/>
                <a:srcRect/>
                <a:tile tx="0" ty="0" sx="100000" sy="100000" flip="none" algn="tl"/>
              </a:blipFill>
              <a:ln w="9525"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7" name="Oval 35" descr="Bouquet"/>
              <p:cNvSpPr>
                <a:spLocks noChangeArrowheads="1"/>
              </p:cNvSpPr>
              <p:nvPr>
                <p:custDataLst>
                  <p:tags r:id="rId18"/>
                </p:custDataLst>
              </p:nvPr>
            </p:nvSpPr>
            <p:spPr bwMode="gray">
              <a:xfrm>
                <a:off x="2374" y="2585"/>
                <a:ext cx="451" cy="879"/>
              </a:xfrm>
              <a:prstGeom prst="ellipse">
                <a:avLst/>
              </a:prstGeom>
              <a:blipFill dpi="0" rotWithShape="1">
                <a:blip r:embed="rId3"/>
                <a:srcRect/>
                <a:tile tx="0" ty="0" sx="100000" sy="100000" flip="none" algn="tl"/>
              </a:blipFill>
              <a:ln w="38100" algn="ctr">
                <a:solidFill>
                  <a:srgbClr val="009900"/>
                </a:solidFill>
                <a:rou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8" name="Oval 36" descr="Bouquet"/>
              <p:cNvSpPr>
                <a:spLocks noChangeArrowheads="1"/>
              </p:cNvSpPr>
              <p:nvPr>
                <p:custDataLst>
                  <p:tags r:id="rId19"/>
                </p:custDataLst>
              </p:nvPr>
            </p:nvSpPr>
            <p:spPr bwMode="gray">
              <a:xfrm>
                <a:off x="2374" y="2585"/>
                <a:ext cx="451" cy="879"/>
              </a:xfrm>
              <a:prstGeom prst="ellipse">
                <a:avLst/>
              </a:prstGeom>
              <a:blipFill dpi="0" rotWithShape="1">
                <a:blip r:embed="rId3"/>
                <a:srcRect/>
                <a:tile tx="0" ty="0" sx="100000" sy="100000" flip="none" algn="tl"/>
              </a:blipFill>
              <a:ln w="38100" algn="ctr">
                <a:solidFill>
                  <a:srgbClr val="009900"/>
                </a:solidFill>
                <a:rou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9" name="Oval 37" descr="Bouquet"/>
              <p:cNvSpPr>
                <a:spLocks noChangeArrowheads="1"/>
              </p:cNvSpPr>
              <p:nvPr>
                <p:custDataLst>
                  <p:tags r:id="rId20"/>
                </p:custDataLst>
              </p:nvPr>
            </p:nvSpPr>
            <p:spPr bwMode="gray">
              <a:xfrm>
                <a:off x="2232" y="2174"/>
                <a:ext cx="1317" cy="879"/>
              </a:xfrm>
              <a:prstGeom prst="ellipse">
                <a:avLst/>
              </a:prstGeom>
              <a:blipFill dpi="0" rotWithShape="1">
                <a:blip r:embed="rId3"/>
                <a:srcRect/>
                <a:tile tx="0" ty="0" sx="100000" sy="100000" flip="none" algn="tl"/>
              </a:blipFill>
              <a:ln w="38100" algn="ctr">
                <a:solidFill>
                  <a:srgbClr val="009900"/>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10" name="Oval 38" descr="Bouquet"/>
              <p:cNvSpPr>
                <a:spLocks noChangeArrowheads="1"/>
              </p:cNvSpPr>
              <p:nvPr>
                <p:custDataLst>
                  <p:tags r:id="rId21"/>
                </p:custDataLst>
              </p:nvPr>
            </p:nvSpPr>
            <p:spPr bwMode="gray">
              <a:xfrm>
                <a:off x="2235" y="2192"/>
                <a:ext cx="1318" cy="880"/>
              </a:xfrm>
              <a:prstGeom prst="ellipse">
                <a:avLst/>
              </a:prstGeom>
              <a:blipFill dpi="0" rotWithShape="1">
                <a:blip r:embed="rId3"/>
                <a:srcRect/>
                <a:tile tx="0" ty="0" sx="100000" sy="100000" flip="none" algn="tl"/>
              </a:blipFill>
              <a:ln w="38100" algn="ctr">
                <a:solidFill>
                  <a:srgbClr val="009900"/>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sp>
          <p:nvSpPr>
            <p:cNvPr id="19501" name="WordArt 39">
              <a:hlinkClick r:id="rId16" action="ppaction://hlinkpres?slideindex=1&amp;slidetitle="/>
            </p:cNvPr>
            <p:cNvSpPr>
              <a:spLocks noChangeArrowheads="1" noChangeShapeType="1" noTextEdit="1"/>
            </p:cNvSpPr>
            <p:nvPr>
              <p:custDataLst>
                <p:tags r:id="rId2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dirty="0">
                  <a:ln w="9525">
                    <a:solidFill>
                      <a:srgbClr val="009900"/>
                    </a:solidFill>
                    <a:round/>
                  </a:ln>
                  <a:solidFill>
                    <a:srgbClr val="FF3300"/>
                  </a:solidFill>
                  <a:effectLst>
                    <a:outerShdw dist="53882" dir="2700000" algn="ctr" rotWithShape="0">
                      <a:srgbClr val="9999FF">
                        <a:alpha val="79999"/>
                      </a:srgbClr>
                    </a:outerShdw>
                  </a:effectLst>
                  <a:latin typeface="Arial" panose="020B0604020202020204" pitchFamily="34" charset="0"/>
                </a:rPr>
                <a:t>1</a:t>
              </a:r>
              <a:endParaRPr lang="en-US" sz="3600" kern="10" dirty="0">
                <a:ln w="9525">
                  <a:solidFill>
                    <a:srgbClr val="009900"/>
                  </a:solidFill>
                  <a:round/>
                </a:ln>
                <a:solidFill>
                  <a:srgbClr val="FF3300"/>
                </a:solidFill>
                <a:effectLst>
                  <a:outerShdw dist="53882" dir="2700000" algn="ctr" rotWithShape="0">
                    <a:srgbClr val="9999FF">
                      <a:alpha val="79999"/>
                    </a:srgbClr>
                  </a:outerShdw>
                </a:effectLst>
                <a:latin typeface="Arial" panose="020B0604020202020204" pitchFamily="34" charset="0"/>
              </a:endParaRPr>
            </a:p>
          </p:txBody>
        </p:sp>
      </p:grpSp>
      <p:grpSp>
        <p:nvGrpSpPr>
          <p:cNvPr id="12" name="Group 40"/>
          <p:cNvGrpSpPr/>
          <p:nvPr>
            <p:custDataLst>
              <p:tags r:id="rId23"/>
            </p:custDataLst>
          </p:nvPr>
        </p:nvGrpSpPr>
        <p:grpSpPr bwMode="auto">
          <a:xfrm rot="5400000">
            <a:off x="653185" y="4037876"/>
            <a:ext cx="1173163" cy="152261"/>
            <a:chOff x="0" y="1896"/>
            <a:chExt cx="5760" cy="120"/>
          </a:xfrm>
        </p:grpSpPr>
        <p:sp>
          <p:nvSpPr>
            <p:cNvPr id="19498" name="Rectangle 41"/>
            <p:cNvSpPr>
              <a:spLocks noChangeArrowheads="1"/>
            </p:cNvSpPr>
            <p:nvPr>
              <p:custDataLst>
                <p:tags r:id="rId2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9" name="Rectangle 42"/>
            <p:cNvSpPr>
              <a:spLocks noChangeArrowheads="1"/>
            </p:cNvSpPr>
            <p:nvPr>
              <p:custDataLst>
                <p:tags r:id="rId2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grpSp>
        <p:nvGrpSpPr>
          <p:cNvPr id="19466" name="Group 44"/>
          <p:cNvGrpSpPr/>
          <p:nvPr>
            <p:custDataLst>
              <p:tags r:id="rId26"/>
            </p:custDataLst>
          </p:nvPr>
        </p:nvGrpSpPr>
        <p:grpSpPr bwMode="auto">
          <a:xfrm>
            <a:off x="725486" y="2962275"/>
            <a:ext cx="957063" cy="989013"/>
            <a:chOff x="3260" y="1700"/>
            <a:chExt cx="581" cy="623"/>
          </a:xfrm>
        </p:grpSpPr>
        <p:grpSp>
          <p:nvGrpSpPr>
            <p:cNvPr id="19487" name="Group 45"/>
            <p:cNvGrpSpPr/>
            <p:nvPr/>
          </p:nvGrpSpPr>
          <p:grpSpPr bwMode="auto">
            <a:xfrm rot="5400000">
              <a:off x="3239" y="1721"/>
              <a:ext cx="623" cy="581"/>
              <a:chOff x="1871" y="1824"/>
              <a:chExt cx="2007" cy="1807"/>
            </a:xfrm>
          </p:grpSpPr>
          <p:sp>
            <p:nvSpPr>
              <p:cNvPr id="19489" name="AutoShape 46" descr="Bouquet"/>
              <p:cNvSpPr>
                <a:spLocks noChangeArrowheads="1"/>
              </p:cNvSpPr>
              <p:nvPr>
                <p:custDataLst>
                  <p:tags r:id="rId27"/>
                </p:custDataLst>
              </p:nvPr>
            </p:nvSpPr>
            <p:spPr bwMode="gray">
              <a:xfrm rot="16200000" flipH="1">
                <a:off x="1818" y="2512"/>
                <a:ext cx="311" cy="206"/>
              </a:xfrm>
              <a:prstGeom prst="upArrow">
                <a:avLst>
                  <a:gd name="adj1" fmla="val 51676"/>
                  <a:gd name="adj2" fmla="val 100000"/>
                </a:avLst>
              </a:prstGeom>
              <a:blipFill dpi="0" rotWithShape="1">
                <a:blip r:embed="rId3"/>
                <a:srcRect/>
                <a:tile tx="0" ty="0" sx="100000" sy="100000" flip="none" algn="tl"/>
              </a:blipFill>
              <a:ln w="9525" algn="ctr">
                <a:solidFill>
                  <a:srgbClr val="009900"/>
                </a:solidFill>
                <a:miter lim="800000"/>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0" name="AutoShape 47" descr="Bouquet"/>
              <p:cNvSpPr>
                <a:spLocks noChangeArrowheads="1"/>
              </p:cNvSpPr>
              <p:nvPr>
                <p:custDataLst>
                  <p:tags r:id="rId28"/>
                </p:custDataLst>
              </p:nvPr>
            </p:nvSpPr>
            <p:spPr bwMode="gray">
              <a:xfrm rot="5400000" flipH="1">
                <a:off x="3621" y="2498"/>
                <a:ext cx="311" cy="203"/>
              </a:xfrm>
              <a:prstGeom prst="upArrow">
                <a:avLst>
                  <a:gd name="adj1" fmla="val 51676"/>
                  <a:gd name="adj2" fmla="val 100000"/>
                </a:avLst>
              </a:prstGeom>
              <a:blipFill dpi="0" rotWithShape="1">
                <a:blip r:embed="rId3"/>
                <a:srcRect/>
                <a:tile tx="0" ty="0" sx="100000" sy="100000" flip="none" algn="tl"/>
              </a:blip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1" name="AutoShape 48" descr="Bouquet"/>
              <p:cNvSpPr>
                <a:spLocks noChangeArrowheads="1"/>
              </p:cNvSpPr>
              <p:nvPr>
                <p:custDataLst>
                  <p:tags r:id="rId29"/>
                </p:custDataLst>
              </p:nvPr>
            </p:nvSpPr>
            <p:spPr bwMode="gray">
              <a:xfrm rot="10800000" flipH="1">
                <a:off x="2718" y="3429"/>
                <a:ext cx="303" cy="202"/>
              </a:xfrm>
              <a:prstGeom prst="upArrow">
                <a:avLst>
                  <a:gd name="adj1" fmla="val 51676"/>
                  <a:gd name="adj2" fmla="val 100000"/>
                </a:avLst>
              </a:prstGeom>
              <a:blipFill dpi="0" rotWithShape="1">
                <a:blip r:embed="rId3"/>
                <a:srcRect/>
                <a:tile tx="0" ty="0" sx="100000" sy="100000" flip="none" algn="tl"/>
              </a:blip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2" name="Oval 49" descr="Bouquet"/>
              <p:cNvSpPr>
                <a:spLocks noChangeArrowheads="1"/>
              </p:cNvSpPr>
              <p:nvPr>
                <p:custDataLst>
                  <p:tags r:id="rId30"/>
                </p:custDataLst>
              </p:nvPr>
            </p:nvSpPr>
            <p:spPr bwMode="gray">
              <a:xfrm>
                <a:off x="2078" y="1824"/>
                <a:ext cx="1615" cy="1615"/>
              </a:xfrm>
              <a:prstGeom prst="ellipse">
                <a:avLst/>
              </a:prstGeom>
              <a:blipFill dpi="0" rotWithShape="1">
                <a:blip r:embed="rId3"/>
                <a:srcRect/>
                <a:tile tx="0" ty="0" sx="100000" sy="100000" flip="none" algn="tl"/>
              </a:blipFill>
              <a:ln w="57150"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3" name="Oval 50" descr="Bouquet"/>
              <p:cNvSpPr>
                <a:spLocks noChangeArrowheads="1"/>
              </p:cNvSpPr>
              <p:nvPr>
                <p:custDataLst>
                  <p:tags r:id="rId31"/>
                </p:custDataLst>
              </p:nvPr>
            </p:nvSpPr>
            <p:spPr bwMode="gray">
              <a:xfrm>
                <a:off x="2170" y="1915"/>
                <a:ext cx="1430" cy="1430"/>
              </a:xfrm>
              <a:prstGeom prst="ellipse">
                <a:avLst/>
              </a:prstGeom>
              <a:blipFill dpi="0" rotWithShape="1">
                <a:blip r:embed="rId3"/>
                <a:srcRect/>
                <a:tile tx="0" ty="0" sx="100000" sy="100000" flip="none" algn="tl"/>
              </a:blipFill>
              <a:ln w="9525"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4" name="Oval 51" descr="Bouquet"/>
              <p:cNvSpPr>
                <a:spLocks noChangeArrowheads="1"/>
              </p:cNvSpPr>
              <p:nvPr>
                <p:custDataLst>
                  <p:tags r:id="rId32"/>
                </p:custDataLst>
              </p:nvPr>
            </p:nvSpPr>
            <p:spPr bwMode="gray">
              <a:xfrm>
                <a:off x="2367" y="2497"/>
                <a:ext cx="451" cy="1033"/>
              </a:xfrm>
              <a:prstGeom prst="ellipse">
                <a:avLst/>
              </a:prstGeom>
              <a:blipFill dpi="0" rotWithShape="1">
                <a:blip r:embed="rId3"/>
                <a:srcRect/>
                <a:tile tx="0" ty="0" sx="100000" sy="100000" flip="none" algn="tl"/>
              </a:blipFill>
              <a:ln w="38100" algn="ctr">
                <a:solidFill>
                  <a:srgbClr val="009900"/>
                </a:solidFill>
                <a:rou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5" name="Oval 52" descr="Bouquet">
                <a:hlinkClick r:id="rId33" action="ppaction://hlinkpres?slideindex=1&amp;slidetitle="/>
              </p:cNvPr>
              <p:cNvSpPr>
                <a:spLocks noChangeArrowheads="1"/>
              </p:cNvSpPr>
              <p:nvPr>
                <p:custDataLst>
                  <p:tags r:id="rId34"/>
                </p:custDataLst>
              </p:nvPr>
            </p:nvSpPr>
            <p:spPr bwMode="gray">
              <a:xfrm>
                <a:off x="2367" y="2497"/>
                <a:ext cx="451" cy="1033"/>
              </a:xfrm>
              <a:prstGeom prst="ellipse">
                <a:avLst/>
              </a:prstGeom>
              <a:blipFill dpi="0" rotWithShape="1">
                <a:blip r:embed="rId3"/>
                <a:srcRect/>
                <a:tile tx="0" ty="0" sx="100000" sy="100000" flip="none" algn="tl"/>
              </a:blipFill>
              <a:ln w="38100" algn="ctr">
                <a:solidFill>
                  <a:srgbClr val="009900"/>
                </a:solidFill>
                <a:rou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6" name="Oval 53" descr="Bouquet"/>
              <p:cNvSpPr>
                <a:spLocks noChangeArrowheads="1"/>
              </p:cNvSpPr>
              <p:nvPr>
                <p:custDataLst>
                  <p:tags r:id="rId35"/>
                </p:custDataLst>
              </p:nvPr>
            </p:nvSpPr>
            <p:spPr bwMode="gray">
              <a:xfrm>
                <a:off x="2232" y="2096"/>
                <a:ext cx="1317" cy="1033"/>
              </a:xfrm>
              <a:prstGeom prst="ellipse">
                <a:avLst/>
              </a:prstGeom>
              <a:blipFill dpi="0" rotWithShape="1">
                <a:blip r:embed="rId3"/>
                <a:srcRect/>
                <a:tile tx="0" ty="0" sx="100000" sy="100000" flip="none" algn="tl"/>
              </a:blipFill>
              <a:ln w="38100" algn="ctr">
                <a:solidFill>
                  <a:srgbClr val="009900"/>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7" name="Oval 54" descr="Bouquet"/>
              <p:cNvSpPr>
                <a:spLocks noChangeArrowheads="1"/>
              </p:cNvSpPr>
              <p:nvPr>
                <p:custDataLst>
                  <p:tags r:id="rId36"/>
                </p:custDataLst>
              </p:nvPr>
            </p:nvSpPr>
            <p:spPr bwMode="gray">
              <a:xfrm>
                <a:off x="2235" y="2111"/>
                <a:ext cx="1318" cy="1034"/>
              </a:xfrm>
              <a:prstGeom prst="ellipse">
                <a:avLst/>
              </a:prstGeom>
              <a:blipFill dpi="0" rotWithShape="1">
                <a:blip r:embed="rId3"/>
                <a:srcRect/>
                <a:tile tx="0" ty="0" sx="100000" sy="100000" flip="none" algn="tl"/>
              </a:blipFill>
              <a:ln w="38100" algn="ctr">
                <a:solidFill>
                  <a:srgbClr val="009900"/>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sp>
          <p:nvSpPr>
            <p:cNvPr id="19488" name="WordArt 55">
              <a:hlinkClick r:id="rId33" action="ppaction://hlinkpres?slideindex=1&amp;slidetitle="/>
            </p:cNvPr>
            <p:cNvSpPr>
              <a:spLocks noChangeArrowheads="1" noChangeShapeType="1" noTextEdit="1"/>
            </p:cNvSpPr>
            <p:nvPr>
              <p:custDataLst>
                <p:tags r:id="rId37"/>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dirty="0">
                  <a:ln w="9525">
                    <a:solidFill>
                      <a:srgbClr val="009900"/>
                    </a:solidFill>
                    <a:round/>
                  </a:ln>
                  <a:solidFill>
                    <a:srgbClr val="FF3300"/>
                  </a:solidFill>
                  <a:effectLst>
                    <a:outerShdw dist="53882" dir="2700000" algn="ctr" rotWithShape="0">
                      <a:srgbClr val="9999FF">
                        <a:alpha val="79999"/>
                      </a:srgbClr>
                    </a:outerShdw>
                  </a:effectLst>
                  <a:latin typeface="Arial" panose="020B0604020202020204" pitchFamily="34" charset="0"/>
                </a:rPr>
                <a:t>2</a:t>
              </a:r>
              <a:endParaRPr lang="en-US" sz="3600" kern="10" dirty="0">
                <a:ln w="9525">
                  <a:solidFill>
                    <a:srgbClr val="009900"/>
                  </a:solidFill>
                  <a:round/>
                </a:ln>
                <a:solidFill>
                  <a:srgbClr val="FF3300"/>
                </a:solidFill>
                <a:effectLst>
                  <a:outerShdw dist="53882" dir="2700000" algn="ctr" rotWithShape="0">
                    <a:srgbClr val="9999FF">
                      <a:alpha val="79999"/>
                    </a:srgbClr>
                  </a:outerShdw>
                </a:effectLst>
                <a:latin typeface="Arial" panose="020B0604020202020204" pitchFamily="34" charset="0"/>
              </a:endParaRPr>
            </a:p>
          </p:txBody>
        </p:sp>
      </p:grpSp>
      <p:grpSp>
        <p:nvGrpSpPr>
          <p:cNvPr id="15" name="Group 57"/>
          <p:cNvGrpSpPr/>
          <p:nvPr>
            <p:custDataLst>
              <p:tags r:id="rId38"/>
            </p:custDataLst>
          </p:nvPr>
        </p:nvGrpSpPr>
        <p:grpSpPr bwMode="auto">
          <a:xfrm>
            <a:off x="693736" y="4335463"/>
            <a:ext cx="972123" cy="989012"/>
            <a:chOff x="3247" y="2515"/>
            <a:chExt cx="581" cy="623"/>
          </a:xfrm>
        </p:grpSpPr>
        <p:grpSp>
          <p:nvGrpSpPr>
            <p:cNvPr id="19476" name="Group 58"/>
            <p:cNvGrpSpPr/>
            <p:nvPr/>
          </p:nvGrpSpPr>
          <p:grpSpPr bwMode="auto">
            <a:xfrm rot="5400000">
              <a:off x="3226" y="2536"/>
              <a:ext cx="623" cy="581"/>
              <a:chOff x="1871" y="1824"/>
              <a:chExt cx="2007" cy="1807"/>
            </a:xfrm>
          </p:grpSpPr>
          <p:sp>
            <p:nvSpPr>
              <p:cNvPr id="19478" name="AutoShape 59"/>
              <p:cNvSpPr>
                <a:spLocks noChangeArrowheads="1"/>
              </p:cNvSpPr>
              <p:nvPr>
                <p:custDataLst>
                  <p:tags r:id="rId39"/>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79" name="AutoShape 60"/>
              <p:cNvSpPr>
                <a:spLocks noChangeArrowheads="1"/>
              </p:cNvSpPr>
              <p:nvPr>
                <p:custDataLst>
                  <p:tags r:id="rId40"/>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80" name="AutoShape 61"/>
              <p:cNvSpPr>
                <a:spLocks noChangeArrowheads="1"/>
              </p:cNvSpPr>
              <p:nvPr>
                <p:custDataLst>
                  <p:tags r:id="rId41"/>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81" name="Oval 62"/>
              <p:cNvSpPr>
                <a:spLocks noChangeArrowheads="1"/>
              </p:cNvSpPr>
              <p:nvPr>
                <p:custDataLst>
                  <p:tags r:id="rId42"/>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82" name="Oval 63" descr="Bouquet"/>
              <p:cNvSpPr>
                <a:spLocks noChangeArrowheads="1"/>
              </p:cNvSpPr>
              <p:nvPr>
                <p:custDataLst>
                  <p:tags r:id="rId43"/>
                </p:custDataLst>
              </p:nvPr>
            </p:nvSpPr>
            <p:spPr bwMode="gray">
              <a:xfrm>
                <a:off x="2170" y="1915"/>
                <a:ext cx="1430" cy="1430"/>
              </a:xfrm>
              <a:prstGeom prst="ellipse">
                <a:avLst/>
              </a:prstGeom>
              <a:blipFill dpi="0" rotWithShape="1">
                <a:blip r:embed="rId3"/>
                <a:srcRect/>
                <a:tile tx="0" ty="0" sx="100000" sy="100000" flip="none" algn="tl"/>
              </a:blipFill>
              <a:ln w="9525"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6208" name="Oval 64"/>
              <p:cNvSpPr>
                <a:spLocks noChangeArrowheads="1"/>
              </p:cNvSpPr>
              <p:nvPr>
                <p:custDataLst>
                  <p:tags r:id="rId44"/>
                </p:custDataLst>
              </p:nvPr>
            </p:nvSpPr>
            <p:spPr bwMode="gray">
              <a:xfrm>
                <a:off x="2367" y="2493"/>
                <a:ext cx="451" cy="1017"/>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ln>
            </p:spPr>
            <p:txBody>
              <a:bodyPr wrap="none" anchor="ctr">
                <a:spAutoFit/>
              </a:bodyPr>
              <a:lstStyle/>
              <a:p>
                <a:pPr fontAlgn="auto">
                  <a:spcBef>
                    <a:spcPts val="0"/>
                  </a:spcBef>
                  <a:spcAft>
                    <a:spcPts val="0"/>
                  </a:spcAft>
                  <a:defRPr/>
                </a:pPr>
                <a:endParaRPr lang="en-US">
                  <a:latin typeface="+mn-lt"/>
                  <a:cs typeface="+mn-cs"/>
                </a:endParaRPr>
              </a:p>
            </p:txBody>
          </p:sp>
          <p:sp>
            <p:nvSpPr>
              <p:cNvPr id="19484" name="Oval 65">
                <a:hlinkClick r:id="rId45" action="ppaction://hlinkpres?slideindex=1&amp;slidetitle="/>
              </p:cNvPr>
              <p:cNvSpPr>
                <a:spLocks noChangeArrowheads="1"/>
              </p:cNvSpPr>
              <p:nvPr>
                <p:custDataLst>
                  <p:tags r:id="rId46"/>
                </p:custDataLst>
              </p:nvPr>
            </p:nvSpPr>
            <p:spPr bwMode="gray">
              <a:xfrm>
                <a:off x="2367" y="2505"/>
                <a:ext cx="451" cy="1017"/>
              </a:xfrm>
              <a:prstGeom prst="ellipse">
                <a:avLst/>
              </a:prstGeom>
              <a:gradFill rotWithShape="1">
                <a:gsLst>
                  <a:gs pos="0">
                    <a:srgbClr val="000000"/>
                  </a:gs>
                  <a:gs pos="100000">
                    <a:srgbClr val="FFCC00"/>
                  </a:gs>
                </a:gsLst>
                <a:lin ang="2700000" scaled="1"/>
              </a:gradFill>
              <a:ln w="38100" algn="ctr">
                <a:solidFill>
                  <a:srgbClr val="009900"/>
                </a:solidFill>
                <a:rou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6210" name="Oval 66"/>
              <p:cNvSpPr>
                <a:spLocks noChangeArrowheads="1"/>
              </p:cNvSpPr>
              <p:nvPr>
                <p:custDataLst>
                  <p:tags r:id="rId47"/>
                </p:custDataLst>
              </p:nvPr>
            </p:nvSpPr>
            <p:spPr bwMode="gray">
              <a:xfrm>
                <a:off x="2232" y="2091"/>
                <a:ext cx="1318" cy="1017"/>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ln>
            </p:spPr>
            <p:txBody>
              <a:bodyPr anchor="ctr">
                <a:spAutoFit/>
              </a:bodyPr>
              <a:lstStyle/>
              <a:p>
                <a:pPr fontAlgn="auto">
                  <a:spcBef>
                    <a:spcPts val="0"/>
                  </a:spcBef>
                  <a:spcAft>
                    <a:spcPts val="0"/>
                  </a:spcAft>
                  <a:defRPr/>
                </a:pPr>
                <a:endParaRPr lang="en-US">
                  <a:latin typeface="+mn-lt"/>
                  <a:cs typeface="+mn-cs"/>
                </a:endParaRPr>
              </a:p>
            </p:txBody>
          </p:sp>
          <p:sp>
            <p:nvSpPr>
              <p:cNvPr id="19486" name="Oval 67" descr="Bouquet"/>
              <p:cNvSpPr>
                <a:spLocks noChangeArrowheads="1"/>
              </p:cNvSpPr>
              <p:nvPr>
                <p:custDataLst>
                  <p:tags r:id="rId48"/>
                </p:custDataLst>
              </p:nvPr>
            </p:nvSpPr>
            <p:spPr bwMode="gray">
              <a:xfrm>
                <a:off x="2235" y="2119"/>
                <a:ext cx="1318" cy="1017"/>
              </a:xfrm>
              <a:prstGeom prst="ellipse">
                <a:avLst/>
              </a:prstGeom>
              <a:blipFill dpi="0" rotWithShape="1">
                <a:blip r:embed="rId3"/>
                <a:srcRect/>
                <a:tile tx="0" ty="0" sx="100000" sy="100000" flip="none" algn="tl"/>
              </a:blipFill>
              <a:ln w="38100" algn="ctr">
                <a:solidFill>
                  <a:srgbClr val="009900"/>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sp>
          <p:nvSpPr>
            <p:cNvPr id="19477" name="WordArt 68">
              <a:hlinkClick r:id="rId49" action="ppaction://hlinkpres?slideindex=1&amp;slidetitle="/>
            </p:cNvPr>
            <p:cNvSpPr>
              <a:spLocks noChangeArrowheads="1" noChangeShapeType="1" noTextEdit="1"/>
            </p:cNvSpPr>
            <p:nvPr>
              <p:custDataLst>
                <p:tags r:id="rId50"/>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en-US" sz="3600" kern="10" dirty="0">
                  <a:ln w="9525">
                    <a:solidFill>
                      <a:srgbClr val="009900"/>
                    </a:solidFill>
                    <a:round/>
                  </a:ln>
                  <a:solidFill>
                    <a:srgbClr val="FF3300"/>
                  </a:solidFill>
                  <a:effectLst>
                    <a:outerShdw dist="53882" dir="2700000" algn="ctr" rotWithShape="0">
                      <a:srgbClr val="9999FF">
                        <a:alpha val="79999"/>
                      </a:srgbClr>
                    </a:outerShdw>
                  </a:effectLst>
                  <a:latin typeface="Arial" panose="020B0604020202020204" pitchFamily="34" charset="0"/>
                </a:rPr>
                <a:t>3</a:t>
              </a:r>
              <a:endParaRPr lang="en-US" sz="3600" kern="10" dirty="0">
                <a:ln w="9525">
                  <a:solidFill>
                    <a:srgbClr val="009900"/>
                  </a:solidFill>
                  <a:round/>
                </a:ln>
                <a:solidFill>
                  <a:srgbClr val="FF3300"/>
                </a:solidFill>
                <a:effectLst>
                  <a:outerShdw dist="53882" dir="2700000" algn="ctr" rotWithShape="0">
                    <a:srgbClr val="9999FF">
                      <a:alpha val="79999"/>
                    </a:srgbClr>
                  </a:outerShdw>
                </a:effectLst>
                <a:latin typeface="Arial" panose="020B0604020202020204" pitchFamily="34" charset="0"/>
              </a:endParaRPr>
            </a:p>
          </p:txBody>
        </p:sp>
      </p:grpSp>
      <p:sp>
        <p:nvSpPr>
          <p:cNvPr id="5" name="AutoShape 27" descr="Bouquet">
            <a:hlinkClick r:id="rId1" action="ppaction://hlinksldjump"/>
          </p:cNvPr>
          <p:cNvSpPr>
            <a:spLocks noChangeArrowheads="1"/>
          </p:cNvSpPr>
          <p:nvPr>
            <p:custDataLst>
              <p:tags r:id="rId51"/>
            </p:custDataLst>
          </p:nvPr>
        </p:nvSpPr>
        <p:spPr bwMode="gray">
          <a:xfrm>
            <a:off x="152400" y="228599"/>
            <a:ext cx="8534400" cy="1073655"/>
          </a:xfrm>
          <a:prstGeom prst="roundRect">
            <a:avLst>
              <a:gd name="adj" fmla="val 50000"/>
            </a:avLst>
          </a:prstGeom>
          <a:blipFill dpi="0" rotWithShape="1">
            <a:blip r:embed="rId3"/>
            <a:srcRect/>
            <a:tile tx="0" ty="0" sx="100000" sy="100000" flip="none" algn="tl"/>
          </a:blipFill>
          <a:ln w="28575" algn="ctr">
            <a:solidFill>
              <a:srgbClr val="FF0000"/>
            </a:solidFill>
            <a:round/>
          </a:ln>
          <a:effectLst>
            <a:outerShdw dist="107763" dir="18900000" algn="ctr" rotWithShape="0">
              <a:schemeClr val="bg2">
                <a:alpha val="50000"/>
              </a:schemeClr>
            </a:outerShdw>
          </a:effectLst>
        </p:spPr>
        <p:txBody>
          <a:bodyPr wrap="none" anchor="ctr"/>
          <a:lstStyle/>
          <a:p>
            <a:pPr algn="ctr">
              <a:defRPr/>
            </a:pPr>
            <a:r>
              <a:rPr lang="en-US" altLang="en-US" sz="2400" b="1" dirty="0" smtClean="0">
                <a:solidFill>
                  <a:srgbClr val="FF0000"/>
                </a:solidFill>
                <a:latin typeface="Arial" panose="020B0604020202020204" pitchFamily="34" charset="0"/>
              </a:rPr>
              <a:t>Chủ đề E : </a:t>
            </a:r>
            <a:r>
              <a:rPr lang="vi-VN" altLang="en-US" sz="2400" b="1" dirty="0">
                <a:solidFill>
                  <a:srgbClr val="FF0000"/>
                </a:solidFill>
                <a:latin typeface="Arial" panose="020B0604020202020204" pitchFamily="34" charset="0"/>
              </a:rPr>
              <a:t>BÀI </a:t>
            </a:r>
            <a:r>
              <a:rPr lang="vi-VN" altLang="en-US" sz="2400" b="1" dirty="0" smtClean="0">
                <a:solidFill>
                  <a:srgbClr val="FF0000"/>
                </a:solidFill>
                <a:latin typeface="Arial" panose="020B0604020202020204" pitchFamily="34" charset="0"/>
              </a:rPr>
              <a:t>07</a:t>
            </a:r>
            <a:endParaRPr lang="en-US" altLang="en-US" sz="2400" b="1" dirty="0" smtClean="0">
              <a:solidFill>
                <a:srgbClr val="FF0000"/>
              </a:solidFill>
              <a:latin typeface="Arial" panose="020B0604020202020204" pitchFamily="34" charset="0"/>
            </a:endParaRPr>
          </a:p>
          <a:p>
            <a:pPr algn="ctr">
              <a:defRPr/>
            </a:pPr>
            <a:r>
              <a:rPr lang="vi-VN" altLang="en-US" sz="2400" b="1" dirty="0" smtClean="0">
                <a:solidFill>
                  <a:srgbClr val="FF0000"/>
                </a:solidFill>
                <a:latin typeface="Arial" panose="020B0604020202020204" pitchFamily="34" charset="0"/>
              </a:rPr>
              <a:t> </a:t>
            </a:r>
            <a:r>
              <a:rPr lang="vi-VN" altLang="en-US" sz="2400" b="1" dirty="0">
                <a:solidFill>
                  <a:srgbClr val="FF0000"/>
                </a:solidFill>
                <a:latin typeface="Arial" panose="020B0604020202020204" pitchFamily="34" charset="0"/>
              </a:rPr>
              <a:t>THỰC HÀNH KHÁM PHÁ PHẦN MỀM SƠ ĐỒ TƯ DUY</a:t>
            </a:r>
            <a:r>
              <a:rPr lang="vi-VN" altLang="en-US" sz="2200" b="1" dirty="0">
                <a:solidFill>
                  <a:srgbClr val="FF0000"/>
                </a:solidFill>
                <a:latin typeface="Arial" panose="020B0604020202020204" pitchFamily="34" charset="0"/>
              </a:rPr>
              <a:t>.</a:t>
            </a:r>
            <a:endParaRPr lang="vi-VN" altLang="en-US" sz="2200" b="1" dirty="0">
              <a:solidFill>
                <a:srgbClr val="FF0000"/>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circle(in)">
                                      <p:cBhvr>
                                        <p:cTn id="7" dur="2000"/>
                                        <p:tgtEl>
                                          <p:spTgt spid="1946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9463"/>
                                        </p:tgtEl>
                                        <p:attrNameLst>
                                          <p:attrName>style.visibility</p:attrName>
                                        </p:attrNameLst>
                                      </p:cBhvr>
                                      <p:to>
                                        <p:strVal val="visible"/>
                                      </p:to>
                                    </p:set>
                                    <p:animEffect transition="in" filter="circle(in)">
                                      <p:cBhvr>
                                        <p:cTn id="15" dur="2000"/>
                                        <p:tgtEl>
                                          <p:spTgt spid="19463"/>
                                        </p:tgtEl>
                                      </p:cBhvr>
                                    </p:animEffect>
                                  </p:childTnLst>
                                </p:cTn>
                              </p:par>
                              <p:par>
                                <p:cTn id="16" presetID="6" presetClass="entr" presetSubtype="16" fill="hold" nodeType="withEffect">
                                  <p:stCondLst>
                                    <p:cond delay="0"/>
                                  </p:stCondLst>
                                  <p:childTnLst>
                                    <p:set>
                                      <p:cBhvr>
                                        <p:cTn id="17" dur="1" fill="hold">
                                          <p:stCondLst>
                                            <p:cond delay="0"/>
                                          </p:stCondLst>
                                        </p:cTn>
                                        <p:tgtEl>
                                          <p:spTgt spid="19466"/>
                                        </p:tgtEl>
                                        <p:attrNameLst>
                                          <p:attrName>style.visibility</p:attrName>
                                        </p:attrNameLst>
                                      </p:cBhvr>
                                      <p:to>
                                        <p:strVal val="visible"/>
                                      </p:to>
                                    </p:set>
                                    <p:animEffect transition="in" filter="circle(in)">
                                      <p:cBhvr>
                                        <p:cTn id="18" dur="2000"/>
                                        <p:tgtEl>
                                          <p:spTgt spid="1946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par>
                                <p:cTn id="27" presetID="4" presetClass="entr" presetSubtype="16"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ox(in)">
                                      <p:cBhvr>
                                        <p:cTn id="29" dur="500"/>
                                        <p:tgtEl>
                                          <p:spTgt spid="15"/>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6187"/>
                                        </p:tgtEl>
                                        <p:attrNameLst>
                                          <p:attrName>style.visibility</p:attrName>
                                        </p:attrNameLst>
                                      </p:cBhvr>
                                      <p:to>
                                        <p:strVal val="visible"/>
                                      </p:to>
                                    </p:set>
                                    <p:animEffect transition="in" filter="box(in)">
                                      <p:cBhvr>
                                        <p:cTn id="32" dur="500"/>
                                        <p:tgtEl>
                                          <p:spTgt spid="6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0" y="2209800"/>
            <a:ext cx="9144000" cy="109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altLang="en-US" sz="2600" b="1" dirty="0" smtClean="0">
                <a:solidFill>
                  <a:srgbClr val="0000CC"/>
                </a:solidFill>
                <a:latin typeface="Times New Roman" panose="02020603050405020304" pitchFamily="18" charset="0"/>
                <a:cs typeface="Times New Roman" panose="02020603050405020304" pitchFamily="18" charset="0"/>
              </a:rPr>
              <a:t>- T</a:t>
            </a:r>
            <a:r>
              <a:rPr lang="vi-VN" altLang="en-US" sz="2600" b="1" dirty="0" smtClean="0">
                <a:solidFill>
                  <a:srgbClr val="0000CC"/>
                </a:solidFill>
                <a:latin typeface="Times New Roman" panose="02020603050405020304" pitchFamily="18" charset="0"/>
                <a:cs typeface="Times New Roman" panose="02020603050405020304" pitchFamily="18" charset="0"/>
              </a:rPr>
              <a:t>hảo luận nhóm 4 người thực hiện 2 yêu cầu của</a:t>
            </a:r>
            <a:endParaRPr lang="vi-VN" altLang="en-US" sz="2600" b="1" dirty="0" smtClean="0">
              <a:solidFill>
                <a:srgbClr val="0000CC"/>
              </a:solidFill>
              <a:latin typeface="Times New Roman" panose="02020603050405020304" pitchFamily="18" charset="0"/>
              <a:cs typeface="Times New Roman" panose="02020603050405020304" pitchFamily="18" charset="0"/>
            </a:endParaRP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a:t>
            </a:r>
            <a:r>
              <a:rPr lang="vi-VN" altLang="en-US" sz="2600" b="1" dirty="0" smtClean="0">
                <a:solidFill>
                  <a:srgbClr val="3333FF"/>
                </a:solidFill>
                <a:latin typeface="Times New Roman" panose="02020603050405020304" pitchFamily="18" charset="0"/>
                <a:cs typeface="Times New Roman" panose="02020603050405020304" pitchFamily="18" charset="0"/>
              </a:rPr>
              <a:t>Bài 1(SGK – 75)</a:t>
            </a:r>
            <a:r>
              <a:rPr lang="en-US" altLang="en-US" sz="2600" b="1" dirty="0" smtClean="0">
                <a:solidFill>
                  <a:srgbClr val="3333FF"/>
                </a:solidFill>
                <a:latin typeface="Times New Roman" panose="02020603050405020304" pitchFamily="18" charset="0"/>
                <a:cs typeface="Times New Roman" panose="02020603050405020304" pitchFamily="18" charset="0"/>
              </a:rPr>
              <a:t> </a:t>
            </a:r>
            <a:r>
              <a:rPr lang="en-US" altLang="en-US" sz="2600" b="1" dirty="0">
                <a:solidFill>
                  <a:srgbClr val="3333FF"/>
                </a:solidFill>
                <a:latin typeface="Times New Roman" panose="02020603050405020304" pitchFamily="18" charset="0"/>
                <a:cs typeface="Times New Roman" panose="02020603050405020304" pitchFamily="18" charset="0"/>
              </a:rPr>
              <a:t>trong thời gian </a:t>
            </a:r>
            <a:r>
              <a:rPr lang="en-US" altLang="en-US" sz="2600" b="1" dirty="0" smtClean="0">
                <a:solidFill>
                  <a:srgbClr val="3333FF"/>
                </a:solidFill>
                <a:latin typeface="Times New Roman" panose="02020603050405020304" pitchFamily="18" charset="0"/>
                <a:cs typeface="Times New Roman" panose="02020603050405020304" pitchFamily="18" charset="0"/>
              </a:rPr>
              <a:t>4 phút.</a:t>
            </a:r>
            <a:endParaRPr lang="vi-VN" altLang="en-US" sz="2600" b="1" dirty="0">
              <a:solidFill>
                <a:srgbClr val="3333FF"/>
              </a:solidFill>
              <a:latin typeface="Times New Roman" panose="02020603050405020304" pitchFamily="18" charset="0"/>
              <a:cs typeface="Times New Roman" panose="02020603050405020304" pitchFamily="18" charset="0"/>
            </a:endParaRPr>
          </a:p>
        </p:txBody>
      </p:sp>
      <p:sp>
        <p:nvSpPr>
          <p:cNvPr id="33799" name="Text Box 7"/>
          <p:cNvSpPr txBox="1">
            <a:spLocks noChangeArrowheads="1"/>
          </p:cNvSpPr>
          <p:nvPr/>
        </p:nvSpPr>
        <p:spPr bwMode="auto">
          <a:xfrm>
            <a:off x="0" y="1219200"/>
            <a:ext cx="79679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en-US" altLang="en-US" sz="2800" b="1" u="sng" dirty="0" smtClean="0">
                <a:solidFill>
                  <a:srgbClr val="FF0000"/>
                </a:solidFill>
                <a:latin typeface="Times New Roman" panose="02020603050405020304" pitchFamily="18" charset="0"/>
                <a:cs typeface="Times New Roman" panose="02020603050405020304" pitchFamily="18" charset="0"/>
              </a:rPr>
              <a:t>1. </a:t>
            </a:r>
            <a:r>
              <a:rPr lang="vi-VN" altLang="en-US" sz="2800" b="1" u="sng" dirty="0" smtClean="0">
                <a:solidFill>
                  <a:srgbClr val="FF0000"/>
                </a:solidFill>
                <a:latin typeface="Times New Roman" panose="02020603050405020304" pitchFamily="18" charset="0"/>
                <a:cs typeface="Times New Roman" panose="02020603050405020304" pitchFamily="18" charset="0"/>
              </a:rPr>
              <a:t>Chuẩn </a:t>
            </a:r>
            <a:r>
              <a:rPr lang="vi-VN" altLang="en-US" sz="2800" b="1" u="sng" dirty="0">
                <a:solidFill>
                  <a:srgbClr val="FF0000"/>
                </a:solidFill>
                <a:latin typeface="Times New Roman" panose="02020603050405020304" pitchFamily="18" charset="0"/>
                <a:cs typeface="Times New Roman" panose="02020603050405020304" pitchFamily="18" charset="0"/>
              </a:rPr>
              <a:t>bị tự khám phá</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vi-VN" altLang="en-US" sz="2800" b="1" u="sng" dirty="0">
                <a:solidFill>
                  <a:srgbClr val="FF0000"/>
                </a:solidFill>
                <a:latin typeface="Times New Roman" panose="02020603050405020304" pitchFamily="18" charset="0"/>
                <a:cs typeface="Times New Roman" panose="02020603050405020304" pitchFamily="18" charset="0"/>
              </a:rPr>
              <a:t>phần mềm sơ đồ tư duy. </a:t>
            </a:r>
            <a:endParaRPr lang="vi-VN" altLang="en-US" sz="2800" b="1" u="sng"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custDataLst>
              <p:tags r:id="rId1"/>
            </p:custDataLst>
          </p:nvPr>
        </p:nvSpPr>
        <p:spPr>
          <a:xfrm>
            <a:off x="0" y="127754"/>
            <a:ext cx="9144000" cy="446276"/>
          </a:xfrm>
          <a:prstGeom prst="rect">
            <a:avLst/>
          </a:prstGeom>
          <a:noFill/>
          <a:effectLst>
            <a:innerShdw blurRad="63500" dist="50800" dir="16200000">
              <a:prstClr val="black">
                <a:alpha val="50000"/>
              </a:prstClr>
            </a:inn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vi-VN" sz="2300" b="1" spc="50" dirty="0">
              <a:ln w="11430">
                <a:noFill/>
              </a:ln>
              <a:solidFill>
                <a:srgbClr val="FF0000"/>
              </a:solidFill>
              <a:latin typeface="Times New Roman" panose="02020603050405020304" pitchFamily="18" charset="0"/>
              <a:cs typeface="Times New Roman" panose="02020603050405020304" pitchFamily="18" charset="0"/>
            </a:endParaRPr>
          </a:p>
        </p:txBody>
      </p:sp>
      <p:sp>
        <p:nvSpPr>
          <p:cNvPr id="9" name="Text Box 2"/>
          <p:cNvSpPr txBox="1">
            <a:spLocks noChangeArrowheads="1"/>
          </p:cNvSpPr>
          <p:nvPr/>
        </p:nvSpPr>
        <p:spPr bwMode="auto">
          <a:xfrm>
            <a:off x="30480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a:t>
            </a:r>
            <a:endParaRPr lang="en-US" altLang="en-US" sz="2400" b="1"/>
          </a:p>
        </p:txBody>
      </p:sp>
      <p:sp>
        <p:nvSpPr>
          <p:cNvPr id="10" name="Text Box 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0</a:t>
            </a:r>
            <a:endParaRPr lang="en-US" altLang="en-US" sz="2400" b="1"/>
          </a:p>
        </p:txBody>
      </p:sp>
      <p:sp>
        <p:nvSpPr>
          <p:cNvPr id="11" name="Text Box 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59</a:t>
            </a:r>
            <a:endParaRPr lang="en-US" altLang="en-US" sz="2400" b="1"/>
          </a:p>
        </p:txBody>
      </p:sp>
      <p:sp>
        <p:nvSpPr>
          <p:cNvPr id="12" name="Text Box 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58</a:t>
            </a:r>
            <a:endParaRPr lang="en-US" altLang="en-US" sz="2400" b="1"/>
          </a:p>
        </p:txBody>
      </p:sp>
      <p:sp>
        <p:nvSpPr>
          <p:cNvPr id="13" name="Text Box 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57</a:t>
            </a:r>
            <a:endParaRPr lang="en-US" altLang="en-US" sz="2400" b="1"/>
          </a:p>
        </p:txBody>
      </p:sp>
      <p:sp>
        <p:nvSpPr>
          <p:cNvPr id="14" name="Text Box 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56</a:t>
            </a:r>
            <a:endParaRPr lang="en-US" altLang="en-US" sz="2400" b="1"/>
          </a:p>
        </p:txBody>
      </p:sp>
      <p:sp>
        <p:nvSpPr>
          <p:cNvPr id="15" name="Text Box 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55</a:t>
            </a:r>
            <a:endParaRPr lang="en-US" altLang="en-US" sz="2400" b="1"/>
          </a:p>
        </p:txBody>
      </p:sp>
      <p:sp>
        <p:nvSpPr>
          <p:cNvPr id="16" name="Text Box 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54</a:t>
            </a:r>
            <a:endParaRPr lang="en-US" altLang="en-US" sz="2400" b="1"/>
          </a:p>
        </p:txBody>
      </p:sp>
      <p:sp>
        <p:nvSpPr>
          <p:cNvPr id="17" name="Text Box 1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53</a:t>
            </a:r>
            <a:endParaRPr lang="en-US" altLang="en-US" sz="2400" b="1"/>
          </a:p>
        </p:txBody>
      </p:sp>
      <p:sp>
        <p:nvSpPr>
          <p:cNvPr id="18" name="Text Box 1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52</a:t>
            </a:r>
            <a:endParaRPr lang="en-US" altLang="en-US" sz="2400" b="1"/>
          </a:p>
        </p:txBody>
      </p:sp>
      <p:sp>
        <p:nvSpPr>
          <p:cNvPr id="19" name="Text Box 1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51</a:t>
            </a:r>
            <a:endParaRPr lang="en-US" altLang="en-US" sz="2400" b="1"/>
          </a:p>
        </p:txBody>
      </p:sp>
      <p:sp>
        <p:nvSpPr>
          <p:cNvPr id="20" name="Text Box 1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50</a:t>
            </a:r>
            <a:endParaRPr lang="en-US" altLang="en-US" sz="2400" b="1"/>
          </a:p>
        </p:txBody>
      </p:sp>
      <p:sp>
        <p:nvSpPr>
          <p:cNvPr id="21" name="Text Box 1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49</a:t>
            </a:r>
            <a:endParaRPr lang="en-US" altLang="en-US" sz="2400" b="1"/>
          </a:p>
        </p:txBody>
      </p:sp>
      <p:sp>
        <p:nvSpPr>
          <p:cNvPr id="22" name="Text Box 1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48</a:t>
            </a:r>
            <a:endParaRPr lang="en-US" altLang="en-US" sz="2400" b="1"/>
          </a:p>
        </p:txBody>
      </p:sp>
      <p:sp>
        <p:nvSpPr>
          <p:cNvPr id="23" name="Text Box 1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47</a:t>
            </a:r>
            <a:endParaRPr lang="en-US" altLang="en-US" sz="2400" b="1"/>
          </a:p>
        </p:txBody>
      </p:sp>
      <p:sp>
        <p:nvSpPr>
          <p:cNvPr id="24" name="Text Box 1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46</a:t>
            </a:r>
            <a:endParaRPr lang="en-US" altLang="en-US" sz="2400" b="1"/>
          </a:p>
        </p:txBody>
      </p:sp>
      <p:sp>
        <p:nvSpPr>
          <p:cNvPr id="25" name="Text Box 1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45</a:t>
            </a:r>
            <a:endParaRPr lang="en-US" altLang="en-US" sz="2400" b="1"/>
          </a:p>
        </p:txBody>
      </p:sp>
      <p:sp>
        <p:nvSpPr>
          <p:cNvPr id="26" name="Text Box 1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43</a:t>
            </a:r>
            <a:endParaRPr lang="en-US" altLang="en-US" sz="2400" b="1"/>
          </a:p>
        </p:txBody>
      </p:sp>
      <p:sp>
        <p:nvSpPr>
          <p:cNvPr id="27" name="Text Box 2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42</a:t>
            </a:r>
            <a:endParaRPr lang="en-US" altLang="en-US" sz="2400" b="1"/>
          </a:p>
        </p:txBody>
      </p:sp>
      <p:sp>
        <p:nvSpPr>
          <p:cNvPr id="28" name="Text Box 2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41</a:t>
            </a:r>
            <a:endParaRPr lang="en-US" altLang="en-US" sz="2400" b="1"/>
          </a:p>
        </p:txBody>
      </p:sp>
      <p:sp>
        <p:nvSpPr>
          <p:cNvPr id="29" name="Text Box 2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40</a:t>
            </a:r>
            <a:endParaRPr lang="en-US" altLang="en-US" sz="2400" b="1"/>
          </a:p>
        </p:txBody>
      </p:sp>
      <p:sp>
        <p:nvSpPr>
          <p:cNvPr id="30" name="Text Box 2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39</a:t>
            </a:r>
            <a:endParaRPr lang="en-US" altLang="en-US" sz="2400" b="1"/>
          </a:p>
        </p:txBody>
      </p:sp>
      <p:sp>
        <p:nvSpPr>
          <p:cNvPr id="31" name="Text Box 2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38</a:t>
            </a:r>
            <a:endParaRPr lang="en-US" altLang="en-US" sz="2400" b="1"/>
          </a:p>
        </p:txBody>
      </p:sp>
      <p:sp>
        <p:nvSpPr>
          <p:cNvPr id="32" name="Text Box 2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37</a:t>
            </a:r>
            <a:endParaRPr lang="en-US" altLang="en-US" sz="2400" b="1"/>
          </a:p>
        </p:txBody>
      </p:sp>
      <p:sp>
        <p:nvSpPr>
          <p:cNvPr id="33" name="Text Box 2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36</a:t>
            </a:r>
            <a:endParaRPr lang="en-US" altLang="en-US" sz="2400" b="1"/>
          </a:p>
        </p:txBody>
      </p:sp>
      <p:sp>
        <p:nvSpPr>
          <p:cNvPr id="34" name="Text Box 2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35</a:t>
            </a:r>
            <a:endParaRPr lang="en-US" altLang="en-US" sz="2400" b="1"/>
          </a:p>
        </p:txBody>
      </p:sp>
      <p:sp>
        <p:nvSpPr>
          <p:cNvPr id="35" name="Text Box 2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34</a:t>
            </a:r>
            <a:endParaRPr lang="en-US" altLang="en-US" sz="2400" b="1"/>
          </a:p>
        </p:txBody>
      </p:sp>
      <p:sp>
        <p:nvSpPr>
          <p:cNvPr id="36" name="Text Box 2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33</a:t>
            </a:r>
            <a:endParaRPr lang="en-US" altLang="en-US" sz="2400" b="1"/>
          </a:p>
        </p:txBody>
      </p:sp>
      <p:sp>
        <p:nvSpPr>
          <p:cNvPr id="37" name="Text Box 3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32</a:t>
            </a:r>
            <a:endParaRPr lang="en-US" altLang="en-US" sz="2400" b="1"/>
          </a:p>
        </p:txBody>
      </p:sp>
      <p:sp>
        <p:nvSpPr>
          <p:cNvPr id="38" name="Text Box 3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31</a:t>
            </a:r>
            <a:endParaRPr lang="en-US" altLang="en-US" sz="2400" b="1"/>
          </a:p>
        </p:txBody>
      </p:sp>
      <p:sp>
        <p:nvSpPr>
          <p:cNvPr id="39" name="Text Box 3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30</a:t>
            </a:r>
            <a:endParaRPr lang="en-US" altLang="en-US" sz="2400" b="1"/>
          </a:p>
        </p:txBody>
      </p:sp>
      <p:sp>
        <p:nvSpPr>
          <p:cNvPr id="40" name="Text Box 3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29</a:t>
            </a:r>
            <a:endParaRPr lang="en-US" altLang="en-US" sz="2400" b="1"/>
          </a:p>
        </p:txBody>
      </p:sp>
      <p:sp>
        <p:nvSpPr>
          <p:cNvPr id="41" name="Text Box 3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28</a:t>
            </a:r>
            <a:endParaRPr lang="en-US" altLang="en-US" sz="2400" b="1"/>
          </a:p>
        </p:txBody>
      </p:sp>
      <p:sp>
        <p:nvSpPr>
          <p:cNvPr id="42" name="Text Box 3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27</a:t>
            </a:r>
            <a:endParaRPr lang="en-US" altLang="en-US" sz="2400" b="1"/>
          </a:p>
        </p:txBody>
      </p:sp>
      <p:sp>
        <p:nvSpPr>
          <p:cNvPr id="43" name="Text Box 3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26</a:t>
            </a:r>
            <a:endParaRPr lang="en-US" altLang="en-US" sz="2400" b="1"/>
          </a:p>
        </p:txBody>
      </p:sp>
      <p:sp>
        <p:nvSpPr>
          <p:cNvPr id="44" name="Text Box 3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25</a:t>
            </a:r>
            <a:endParaRPr lang="en-US" altLang="en-US" sz="2400" b="1"/>
          </a:p>
        </p:txBody>
      </p:sp>
      <p:sp>
        <p:nvSpPr>
          <p:cNvPr id="45" name="Text Box 3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24</a:t>
            </a:r>
            <a:endParaRPr lang="en-US" altLang="en-US" sz="2400" b="1"/>
          </a:p>
        </p:txBody>
      </p:sp>
      <p:sp>
        <p:nvSpPr>
          <p:cNvPr id="46" name="Text Box 3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23</a:t>
            </a:r>
            <a:endParaRPr lang="en-US" altLang="en-US" sz="2400" b="1"/>
          </a:p>
        </p:txBody>
      </p:sp>
      <p:sp>
        <p:nvSpPr>
          <p:cNvPr id="47" name="Text Box 4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22</a:t>
            </a:r>
            <a:endParaRPr lang="en-US" altLang="en-US" sz="2400" b="1"/>
          </a:p>
        </p:txBody>
      </p:sp>
      <p:sp>
        <p:nvSpPr>
          <p:cNvPr id="48" name="Text Box 4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21</a:t>
            </a:r>
            <a:endParaRPr lang="en-US" altLang="en-US" sz="2400" b="1"/>
          </a:p>
        </p:txBody>
      </p:sp>
      <p:sp>
        <p:nvSpPr>
          <p:cNvPr id="49" name="Text Box 4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20</a:t>
            </a:r>
            <a:endParaRPr lang="en-US" altLang="en-US" sz="2400" b="1"/>
          </a:p>
        </p:txBody>
      </p:sp>
      <p:sp>
        <p:nvSpPr>
          <p:cNvPr id="50" name="Text Box 4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19</a:t>
            </a:r>
            <a:endParaRPr lang="en-US" altLang="en-US" sz="2400" b="1"/>
          </a:p>
        </p:txBody>
      </p:sp>
      <p:sp>
        <p:nvSpPr>
          <p:cNvPr id="51" name="Text Box 4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18</a:t>
            </a:r>
            <a:endParaRPr lang="en-US" altLang="en-US" sz="2400" b="1"/>
          </a:p>
        </p:txBody>
      </p:sp>
      <p:sp>
        <p:nvSpPr>
          <p:cNvPr id="52" name="Text Box 4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17</a:t>
            </a:r>
            <a:endParaRPr lang="en-US" altLang="en-US" sz="2400" b="1"/>
          </a:p>
        </p:txBody>
      </p:sp>
      <p:sp>
        <p:nvSpPr>
          <p:cNvPr id="53" name="Text Box 4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16</a:t>
            </a:r>
            <a:endParaRPr lang="en-US" altLang="en-US" sz="2400" b="1"/>
          </a:p>
        </p:txBody>
      </p:sp>
      <p:sp>
        <p:nvSpPr>
          <p:cNvPr id="54" name="Text Box 4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15</a:t>
            </a:r>
            <a:endParaRPr lang="en-US" altLang="en-US" sz="2400" b="1"/>
          </a:p>
        </p:txBody>
      </p:sp>
      <p:sp>
        <p:nvSpPr>
          <p:cNvPr id="55" name="Text Box 4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14</a:t>
            </a:r>
            <a:endParaRPr lang="en-US" altLang="en-US" sz="2400" b="1"/>
          </a:p>
        </p:txBody>
      </p:sp>
      <p:sp>
        <p:nvSpPr>
          <p:cNvPr id="56" name="Text Box 4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13</a:t>
            </a:r>
            <a:endParaRPr lang="en-US" altLang="en-US" sz="2400" b="1"/>
          </a:p>
        </p:txBody>
      </p:sp>
      <p:sp>
        <p:nvSpPr>
          <p:cNvPr id="57" name="Text Box 5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12</a:t>
            </a:r>
            <a:endParaRPr lang="en-US" altLang="en-US" sz="2400" b="1"/>
          </a:p>
        </p:txBody>
      </p:sp>
      <p:sp>
        <p:nvSpPr>
          <p:cNvPr id="58" name="Text Box 5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11</a:t>
            </a:r>
            <a:endParaRPr lang="en-US" altLang="en-US" sz="2400" b="1"/>
          </a:p>
        </p:txBody>
      </p:sp>
      <p:sp>
        <p:nvSpPr>
          <p:cNvPr id="59" name="Text Box 5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10</a:t>
            </a:r>
            <a:endParaRPr lang="en-US" altLang="en-US" sz="2400" b="1"/>
          </a:p>
        </p:txBody>
      </p:sp>
      <p:sp>
        <p:nvSpPr>
          <p:cNvPr id="60" name="Text Box 5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9</a:t>
            </a:r>
            <a:endParaRPr lang="en-US" altLang="en-US" sz="2400" b="1"/>
          </a:p>
        </p:txBody>
      </p:sp>
      <p:sp>
        <p:nvSpPr>
          <p:cNvPr id="61" name="Text Box 5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8</a:t>
            </a:r>
            <a:endParaRPr lang="en-US" altLang="en-US" sz="2400" b="1"/>
          </a:p>
        </p:txBody>
      </p:sp>
      <p:sp>
        <p:nvSpPr>
          <p:cNvPr id="62" name="Text Box 5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7</a:t>
            </a:r>
            <a:endParaRPr lang="en-US" altLang="en-US" sz="2400" b="1"/>
          </a:p>
        </p:txBody>
      </p:sp>
      <p:sp>
        <p:nvSpPr>
          <p:cNvPr id="63" name="Text Box 5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a:t>
            </a:r>
            <a:endParaRPr lang="en-US" altLang="en-US" sz="2400" b="1"/>
          </a:p>
        </p:txBody>
      </p:sp>
      <p:sp>
        <p:nvSpPr>
          <p:cNvPr id="64" name="Text Box 5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a:t>
            </a:r>
            <a:endParaRPr lang="en-US" altLang="en-US" sz="2400" b="1"/>
          </a:p>
        </p:txBody>
      </p:sp>
      <p:sp>
        <p:nvSpPr>
          <p:cNvPr id="65" name="Text Box 5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a:t>
            </a:r>
            <a:endParaRPr lang="en-US" altLang="en-US" sz="2400" b="1"/>
          </a:p>
        </p:txBody>
      </p:sp>
      <p:sp>
        <p:nvSpPr>
          <p:cNvPr id="66" name="Text Box 5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a:t>
            </a:r>
            <a:endParaRPr lang="en-US" altLang="en-US" sz="2400" b="1"/>
          </a:p>
        </p:txBody>
      </p:sp>
      <p:sp>
        <p:nvSpPr>
          <p:cNvPr id="67" name="Text Box 6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a:t>
            </a:r>
            <a:endParaRPr lang="en-US" altLang="en-US" sz="2400" b="1"/>
          </a:p>
        </p:txBody>
      </p:sp>
      <p:sp>
        <p:nvSpPr>
          <p:cNvPr id="68" name="Text Box 6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a:t>
            </a:r>
            <a:endParaRPr lang="en-US" altLang="en-US" sz="2400" b="1"/>
          </a:p>
        </p:txBody>
      </p:sp>
      <p:sp>
        <p:nvSpPr>
          <p:cNvPr id="69" name="Text Box 6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60</a:t>
            </a:r>
            <a:endParaRPr lang="en-US" altLang="en-US" sz="2400" b="1"/>
          </a:p>
        </p:txBody>
      </p:sp>
      <p:sp>
        <p:nvSpPr>
          <p:cNvPr id="70" name="Text Box 6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59</a:t>
            </a:r>
            <a:endParaRPr lang="en-US" altLang="en-US" sz="2400" b="1"/>
          </a:p>
        </p:txBody>
      </p:sp>
      <p:sp>
        <p:nvSpPr>
          <p:cNvPr id="71" name="Text Box 6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58</a:t>
            </a:r>
            <a:endParaRPr lang="en-US" altLang="en-US" sz="2400" b="1"/>
          </a:p>
        </p:txBody>
      </p:sp>
      <p:sp>
        <p:nvSpPr>
          <p:cNvPr id="72" name="Text Box 6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57</a:t>
            </a:r>
            <a:endParaRPr lang="en-US" altLang="en-US" sz="2400" b="1"/>
          </a:p>
        </p:txBody>
      </p:sp>
      <p:sp>
        <p:nvSpPr>
          <p:cNvPr id="73" name="Text Box 6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56</a:t>
            </a:r>
            <a:endParaRPr lang="en-US" altLang="en-US" sz="2400" b="1"/>
          </a:p>
        </p:txBody>
      </p:sp>
      <p:sp>
        <p:nvSpPr>
          <p:cNvPr id="74" name="Text Box 6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55</a:t>
            </a:r>
            <a:endParaRPr lang="en-US" altLang="en-US" sz="2400" b="1"/>
          </a:p>
        </p:txBody>
      </p:sp>
      <p:sp>
        <p:nvSpPr>
          <p:cNvPr id="75" name="Text Box 6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54</a:t>
            </a:r>
            <a:endParaRPr lang="en-US" altLang="en-US" sz="2400" b="1"/>
          </a:p>
        </p:txBody>
      </p:sp>
      <p:sp>
        <p:nvSpPr>
          <p:cNvPr id="76" name="Text Box 6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53</a:t>
            </a:r>
            <a:endParaRPr lang="en-US" altLang="en-US" sz="2400" b="1"/>
          </a:p>
        </p:txBody>
      </p:sp>
      <p:sp>
        <p:nvSpPr>
          <p:cNvPr id="77" name="Text Box 7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52</a:t>
            </a:r>
            <a:endParaRPr lang="en-US" altLang="en-US" sz="2400" b="1"/>
          </a:p>
        </p:txBody>
      </p:sp>
      <p:sp>
        <p:nvSpPr>
          <p:cNvPr id="78" name="Text Box 71"/>
          <p:cNvSpPr txBox="1">
            <a:spLocks noChangeArrowheads="1"/>
          </p:cNvSpPr>
          <p:nvPr/>
        </p:nvSpPr>
        <p:spPr bwMode="auto">
          <a:xfrm>
            <a:off x="30480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a:t>
            </a:r>
            <a:endParaRPr lang="en-US" altLang="en-US" sz="2400" b="1"/>
          </a:p>
        </p:txBody>
      </p:sp>
      <p:sp>
        <p:nvSpPr>
          <p:cNvPr id="79" name="Text Box 72"/>
          <p:cNvSpPr txBox="1">
            <a:spLocks noChangeArrowheads="1"/>
          </p:cNvSpPr>
          <p:nvPr/>
        </p:nvSpPr>
        <p:spPr bwMode="auto">
          <a:xfrm>
            <a:off x="30480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a:t>
            </a:r>
            <a:endParaRPr lang="en-US" altLang="en-US" sz="2400" b="1"/>
          </a:p>
        </p:txBody>
      </p:sp>
      <p:sp>
        <p:nvSpPr>
          <p:cNvPr id="80" name="Text Box 73"/>
          <p:cNvSpPr txBox="1">
            <a:spLocks noChangeArrowheads="1"/>
          </p:cNvSpPr>
          <p:nvPr/>
        </p:nvSpPr>
        <p:spPr bwMode="auto">
          <a:xfrm>
            <a:off x="30480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a:t>
            </a:r>
            <a:endParaRPr lang="en-US" altLang="en-US" sz="2400" b="1"/>
          </a:p>
        </p:txBody>
      </p:sp>
      <p:sp>
        <p:nvSpPr>
          <p:cNvPr id="81" name="Text Box 7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51</a:t>
            </a:r>
            <a:endParaRPr lang="en-US" altLang="en-US" sz="2400" b="1"/>
          </a:p>
        </p:txBody>
      </p:sp>
      <p:sp>
        <p:nvSpPr>
          <p:cNvPr id="82" name="Text Box 7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50</a:t>
            </a:r>
            <a:endParaRPr lang="en-US" altLang="en-US" sz="2400" b="1"/>
          </a:p>
        </p:txBody>
      </p:sp>
      <p:sp>
        <p:nvSpPr>
          <p:cNvPr id="83" name="Text Box 7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49</a:t>
            </a:r>
            <a:endParaRPr lang="en-US" altLang="en-US" sz="2400" b="1"/>
          </a:p>
        </p:txBody>
      </p:sp>
      <p:sp>
        <p:nvSpPr>
          <p:cNvPr id="84" name="Text Box 7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48</a:t>
            </a:r>
            <a:endParaRPr lang="en-US" altLang="en-US" sz="2400" b="1"/>
          </a:p>
        </p:txBody>
      </p:sp>
      <p:sp>
        <p:nvSpPr>
          <p:cNvPr id="85" name="Text Box 7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47</a:t>
            </a:r>
            <a:endParaRPr lang="en-US" altLang="en-US" sz="2400" b="1"/>
          </a:p>
        </p:txBody>
      </p:sp>
      <p:sp>
        <p:nvSpPr>
          <p:cNvPr id="86" name="Text Box 7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46</a:t>
            </a:r>
            <a:endParaRPr lang="en-US" altLang="en-US" sz="2400" b="1"/>
          </a:p>
        </p:txBody>
      </p:sp>
      <p:sp>
        <p:nvSpPr>
          <p:cNvPr id="87" name="Text Box 8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45</a:t>
            </a:r>
            <a:endParaRPr lang="en-US" altLang="en-US" sz="2400" b="1"/>
          </a:p>
        </p:txBody>
      </p:sp>
      <p:sp>
        <p:nvSpPr>
          <p:cNvPr id="88" name="Text Box 8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44</a:t>
            </a:r>
            <a:endParaRPr lang="en-US" altLang="en-US" sz="2400" b="1"/>
          </a:p>
        </p:txBody>
      </p:sp>
      <p:sp>
        <p:nvSpPr>
          <p:cNvPr id="89" name="Text Box 8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43</a:t>
            </a:r>
            <a:endParaRPr lang="en-US" altLang="en-US" sz="2400" b="1"/>
          </a:p>
        </p:txBody>
      </p:sp>
      <p:sp>
        <p:nvSpPr>
          <p:cNvPr id="90" name="Text Box 8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42</a:t>
            </a:r>
            <a:endParaRPr lang="en-US" altLang="en-US" sz="2400" b="1"/>
          </a:p>
        </p:txBody>
      </p:sp>
      <p:sp>
        <p:nvSpPr>
          <p:cNvPr id="91" name="Text Box 8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41</a:t>
            </a:r>
            <a:endParaRPr lang="en-US" altLang="en-US" sz="2400" b="1"/>
          </a:p>
        </p:txBody>
      </p:sp>
      <p:sp>
        <p:nvSpPr>
          <p:cNvPr id="92" name="Text Box 8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40</a:t>
            </a:r>
            <a:endParaRPr lang="en-US" altLang="en-US" sz="2400" b="1"/>
          </a:p>
        </p:txBody>
      </p:sp>
      <p:sp>
        <p:nvSpPr>
          <p:cNvPr id="93" name="Text Box 8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39</a:t>
            </a:r>
            <a:endParaRPr lang="en-US" altLang="en-US" sz="2400" b="1"/>
          </a:p>
        </p:txBody>
      </p:sp>
      <p:sp>
        <p:nvSpPr>
          <p:cNvPr id="94" name="Text Box 8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38</a:t>
            </a:r>
            <a:endParaRPr lang="en-US" altLang="en-US" sz="2400" b="1"/>
          </a:p>
        </p:txBody>
      </p:sp>
      <p:sp>
        <p:nvSpPr>
          <p:cNvPr id="95" name="Text Box 8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37</a:t>
            </a:r>
            <a:endParaRPr lang="en-US" altLang="en-US" sz="2400" b="1"/>
          </a:p>
        </p:txBody>
      </p:sp>
      <p:sp>
        <p:nvSpPr>
          <p:cNvPr id="96" name="Text Box 8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36</a:t>
            </a:r>
            <a:endParaRPr lang="en-US" altLang="en-US" sz="2400" b="1"/>
          </a:p>
        </p:txBody>
      </p:sp>
      <p:sp>
        <p:nvSpPr>
          <p:cNvPr id="97" name="Text Box 9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35</a:t>
            </a:r>
            <a:endParaRPr lang="en-US" altLang="en-US" sz="2400" b="1"/>
          </a:p>
        </p:txBody>
      </p:sp>
      <p:sp>
        <p:nvSpPr>
          <p:cNvPr id="98" name="Text Box 9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34</a:t>
            </a:r>
            <a:endParaRPr lang="en-US" altLang="en-US" sz="2400" b="1"/>
          </a:p>
        </p:txBody>
      </p:sp>
      <p:sp>
        <p:nvSpPr>
          <p:cNvPr id="99" name="Text Box 9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33</a:t>
            </a:r>
            <a:endParaRPr lang="en-US" altLang="en-US" sz="2400" b="1"/>
          </a:p>
        </p:txBody>
      </p:sp>
      <p:sp>
        <p:nvSpPr>
          <p:cNvPr id="100" name="Text Box 9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32</a:t>
            </a:r>
            <a:endParaRPr lang="en-US" altLang="en-US" sz="2400" b="1"/>
          </a:p>
        </p:txBody>
      </p:sp>
      <p:sp>
        <p:nvSpPr>
          <p:cNvPr id="101" name="Text Box 9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31</a:t>
            </a:r>
            <a:endParaRPr lang="en-US" altLang="en-US" sz="2400" b="1"/>
          </a:p>
        </p:txBody>
      </p:sp>
      <p:sp>
        <p:nvSpPr>
          <p:cNvPr id="102" name="Text Box 9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30</a:t>
            </a:r>
            <a:endParaRPr lang="en-US" altLang="en-US" sz="2400" b="1"/>
          </a:p>
        </p:txBody>
      </p:sp>
      <p:sp>
        <p:nvSpPr>
          <p:cNvPr id="103" name="Text Box 9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29</a:t>
            </a:r>
            <a:endParaRPr lang="en-US" altLang="en-US" sz="2400" b="1"/>
          </a:p>
        </p:txBody>
      </p:sp>
      <p:sp>
        <p:nvSpPr>
          <p:cNvPr id="104" name="Text Box 9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28</a:t>
            </a:r>
            <a:endParaRPr lang="en-US" altLang="en-US" sz="2400" b="1"/>
          </a:p>
        </p:txBody>
      </p:sp>
      <p:sp>
        <p:nvSpPr>
          <p:cNvPr id="105" name="Text Box 9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27</a:t>
            </a:r>
            <a:endParaRPr lang="en-US" altLang="en-US" sz="2400" b="1"/>
          </a:p>
        </p:txBody>
      </p:sp>
      <p:sp>
        <p:nvSpPr>
          <p:cNvPr id="106" name="Text Box 9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26</a:t>
            </a:r>
            <a:endParaRPr lang="en-US" altLang="en-US" sz="2400" b="1"/>
          </a:p>
        </p:txBody>
      </p:sp>
      <p:sp>
        <p:nvSpPr>
          <p:cNvPr id="107" name="Text Box 10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25</a:t>
            </a:r>
            <a:endParaRPr lang="en-US" altLang="en-US" sz="2400" b="1"/>
          </a:p>
        </p:txBody>
      </p:sp>
      <p:sp>
        <p:nvSpPr>
          <p:cNvPr id="108" name="Text Box 10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24</a:t>
            </a:r>
            <a:endParaRPr lang="en-US" altLang="en-US" sz="2400" b="1"/>
          </a:p>
        </p:txBody>
      </p:sp>
      <p:sp>
        <p:nvSpPr>
          <p:cNvPr id="109" name="Text Box 10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23</a:t>
            </a:r>
            <a:endParaRPr lang="en-US" altLang="en-US" sz="2400" b="1"/>
          </a:p>
        </p:txBody>
      </p:sp>
      <p:sp>
        <p:nvSpPr>
          <p:cNvPr id="110" name="Text Box 10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22</a:t>
            </a:r>
            <a:endParaRPr lang="en-US" altLang="en-US" sz="2400" b="1"/>
          </a:p>
        </p:txBody>
      </p:sp>
      <p:sp>
        <p:nvSpPr>
          <p:cNvPr id="111" name="Text Box 10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21</a:t>
            </a:r>
            <a:endParaRPr lang="en-US" altLang="en-US" sz="2400" b="1"/>
          </a:p>
        </p:txBody>
      </p:sp>
      <p:sp>
        <p:nvSpPr>
          <p:cNvPr id="112" name="Text Box 10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20</a:t>
            </a:r>
            <a:endParaRPr lang="en-US" altLang="en-US" sz="2400" b="1"/>
          </a:p>
        </p:txBody>
      </p:sp>
      <p:sp>
        <p:nvSpPr>
          <p:cNvPr id="113" name="Text Box 10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19</a:t>
            </a:r>
            <a:endParaRPr lang="en-US" altLang="en-US" sz="2400" b="1"/>
          </a:p>
        </p:txBody>
      </p:sp>
      <p:sp>
        <p:nvSpPr>
          <p:cNvPr id="114" name="Text Box 10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18</a:t>
            </a:r>
            <a:endParaRPr lang="en-US" altLang="en-US" sz="2400" b="1"/>
          </a:p>
        </p:txBody>
      </p:sp>
      <p:sp>
        <p:nvSpPr>
          <p:cNvPr id="115" name="Text Box 10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17</a:t>
            </a:r>
            <a:endParaRPr lang="en-US" altLang="en-US" sz="2400" b="1"/>
          </a:p>
        </p:txBody>
      </p:sp>
      <p:sp>
        <p:nvSpPr>
          <p:cNvPr id="116" name="Text Box 10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16</a:t>
            </a:r>
            <a:endParaRPr lang="en-US" altLang="en-US" sz="2400" b="1"/>
          </a:p>
        </p:txBody>
      </p:sp>
      <p:sp>
        <p:nvSpPr>
          <p:cNvPr id="117" name="Text Box 11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15</a:t>
            </a:r>
            <a:endParaRPr lang="en-US" altLang="en-US" sz="2400" b="1"/>
          </a:p>
        </p:txBody>
      </p:sp>
      <p:sp>
        <p:nvSpPr>
          <p:cNvPr id="118" name="Text Box 11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14</a:t>
            </a:r>
            <a:endParaRPr lang="en-US" altLang="en-US" sz="2400" b="1"/>
          </a:p>
        </p:txBody>
      </p:sp>
      <p:sp>
        <p:nvSpPr>
          <p:cNvPr id="119" name="Text Box 11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13</a:t>
            </a:r>
            <a:endParaRPr lang="en-US" altLang="en-US" sz="2400" b="1"/>
          </a:p>
        </p:txBody>
      </p:sp>
      <p:sp>
        <p:nvSpPr>
          <p:cNvPr id="120" name="Text Box 11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12</a:t>
            </a:r>
            <a:endParaRPr lang="en-US" altLang="en-US" sz="2400" b="1"/>
          </a:p>
        </p:txBody>
      </p:sp>
      <p:sp>
        <p:nvSpPr>
          <p:cNvPr id="121" name="Text Box 11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11</a:t>
            </a:r>
            <a:endParaRPr lang="en-US" altLang="en-US" sz="2400" b="1"/>
          </a:p>
        </p:txBody>
      </p:sp>
      <p:sp>
        <p:nvSpPr>
          <p:cNvPr id="122" name="Text Box 11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10</a:t>
            </a:r>
            <a:endParaRPr lang="en-US" altLang="en-US" sz="2400" b="1"/>
          </a:p>
        </p:txBody>
      </p:sp>
      <p:sp>
        <p:nvSpPr>
          <p:cNvPr id="123" name="Text Box 11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9</a:t>
            </a:r>
            <a:endParaRPr lang="en-US" altLang="en-US" sz="2400" b="1"/>
          </a:p>
        </p:txBody>
      </p:sp>
      <p:sp>
        <p:nvSpPr>
          <p:cNvPr id="124" name="Text Box 11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8</a:t>
            </a:r>
            <a:endParaRPr lang="en-US" altLang="en-US" sz="2400" b="1"/>
          </a:p>
        </p:txBody>
      </p:sp>
      <p:sp>
        <p:nvSpPr>
          <p:cNvPr id="125" name="Text Box 11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7</a:t>
            </a:r>
            <a:endParaRPr lang="en-US" altLang="en-US" sz="2400" b="1"/>
          </a:p>
        </p:txBody>
      </p:sp>
      <p:sp>
        <p:nvSpPr>
          <p:cNvPr id="126" name="Text Box 11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a:t>
            </a:r>
            <a:endParaRPr lang="en-US" altLang="en-US" sz="2400" b="1"/>
          </a:p>
        </p:txBody>
      </p:sp>
      <p:sp>
        <p:nvSpPr>
          <p:cNvPr id="127" name="Text Box 12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a:t>
            </a:r>
            <a:endParaRPr lang="en-US" altLang="en-US" sz="2400" b="1"/>
          </a:p>
        </p:txBody>
      </p:sp>
      <p:sp>
        <p:nvSpPr>
          <p:cNvPr id="128" name="Text Box 12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a:t>
            </a:r>
            <a:endParaRPr lang="en-US" altLang="en-US" sz="2400" b="1"/>
          </a:p>
        </p:txBody>
      </p:sp>
      <p:sp>
        <p:nvSpPr>
          <p:cNvPr id="129" name="Text Box 12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a:t>
            </a:r>
            <a:endParaRPr lang="en-US" altLang="en-US" sz="2400" b="1"/>
          </a:p>
        </p:txBody>
      </p:sp>
      <p:sp>
        <p:nvSpPr>
          <p:cNvPr id="130" name="Text Box 12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a:t>
            </a:r>
            <a:endParaRPr lang="en-US" altLang="en-US" sz="2400" b="1"/>
          </a:p>
        </p:txBody>
      </p:sp>
      <p:sp>
        <p:nvSpPr>
          <p:cNvPr id="131" name="Text Box 12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a:t>
            </a:r>
            <a:endParaRPr lang="en-US" altLang="en-US" sz="2400" b="1"/>
          </a:p>
        </p:txBody>
      </p:sp>
      <p:sp>
        <p:nvSpPr>
          <p:cNvPr id="132" name="Text Box 12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60</a:t>
            </a:r>
            <a:endParaRPr lang="en-US" altLang="en-US" sz="2400" b="1"/>
          </a:p>
        </p:txBody>
      </p:sp>
      <p:sp>
        <p:nvSpPr>
          <p:cNvPr id="133" name="Text Box 12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59</a:t>
            </a:r>
            <a:endParaRPr lang="en-US" altLang="en-US" sz="2400" b="1"/>
          </a:p>
        </p:txBody>
      </p:sp>
      <p:sp>
        <p:nvSpPr>
          <p:cNvPr id="134" name="Text Box 12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58</a:t>
            </a:r>
            <a:endParaRPr lang="en-US" altLang="en-US" sz="2400" b="1"/>
          </a:p>
        </p:txBody>
      </p:sp>
      <p:sp>
        <p:nvSpPr>
          <p:cNvPr id="135" name="Text Box 12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57</a:t>
            </a:r>
            <a:endParaRPr lang="en-US" altLang="en-US" sz="2400" b="1"/>
          </a:p>
        </p:txBody>
      </p:sp>
      <p:sp>
        <p:nvSpPr>
          <p:cNvPr id="136" name="Text Box 12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56</a:t>
            </a:r>
            <a:endParaRPr lang="en-US" altLang="en-US" sz="2400" b="1"/>
          </a:p>
        </p:txBody>
      </p:sp>
      <p:sp>
        <p:nvSpPr>
          <p:cNvPr id="137" name="Text Box 130"/>
          <p:cNvSpPr txBox="1">
            <a:spLocks noChangeArrowheads="1"/>
          </p:cNvSpPr>
          <p:nvPr/>
        </p:nvSpPr>
        <p:spPr bwMode="auto">
          <a:xfrm>
            <a:off x="30480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400" b="1"/>
          </a:p>
        </p:txBody>
      </p:sp>
      <p:sp>
        <p:nvSpPr>
          <p:cNvPr id="138" name="Text Box 13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55</a:t>
            </a:r>
            <a:endParaRPr lang="en-US" altLang="en-US" sz="2400" b="1"/>
          </a:p>
        </p:txBody>
      </p:sp>
      <p:sp>
        <p:nvSpPr>
          <p:cNvPr id="139" name="Text Box 13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54</a:t>
            </a:r>
            <a:endParaRPr lang="en-US" altLang="en-US" sz="2400" b="1"/>
          </a:p>
        </p:txBody>
      </p:sp>
      <p:sp>
        <p:nvSpPr>
          <p:cNvPr id="140" name="Text Box 13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53</a:t>
            </a:r>
            <a:endParaRPr lang="en-US" altLang="en-US" sz="2400" b="1"/>
          </a:p>
        </p:txBody>
      </p:sp>
      <p:sp>
        <p:nvSpPr>
          <p:cNvPr id="141" name="Text Box 13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52</a:t>
            </a:r>
            <a:endParaRPr lang="en-US" altLang="en-US" sz="2400" b="1"/>
          </a:p>
        </p:txBody>
      </p:sp>
      <p:sp>
        <p:nvSpPr>
          <p:cNvPr id="142" name="Text Box 13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51</a:t>
            </a:r>
            <a:endParaRPr lang="en-US" altLang="en-US" sz="2400" b="1"/>
          </a:p>
        </p:txBody>
      </p:sp>
      <p:sp>
        <p:nvSpPr>
          <p:cNvPr id="143" name="Text Box 13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50</a:t>
            </a:r>
            <a:endParaRPr lang="en-US" altLang="en-US" sz="2400" b="1"/>
          </a:p>
        </p:txBody>
      </p:sp>
      <p:sp>
        <p:nvSpPr>
          <p:cNvPr id="144" name="Text Box 13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49</a:t>
            </a:r>
            <a:endParaRPr lang="en-US" altLang="en-US" sz="2400" b="1"/>
          </a:p>
        </p:txBody>
      </p:sp>
      <p:sp>
        <p:nvSpPr>
          <p:cNvPr id="145" name="Text Box 13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48</a:t>
            </a:r>
            <a:endParaRPr lang="en-US" altLang="en-US" sz="2400" b="1"/>
          </a:p>
        </p:txBody>
      </p:sp>
      <p:sp>
        <p:nvSpPr>
          <p:cNvPr id="146" name="Text Box 13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47</a:t>
            </a:r>
            <a:endParaRPr lang="en-US" altLang="en-US" sz="2400" b="1"/>
          </a:p>
        </p:txBody>
      </p:sp>
      <p:sp>
        <p:nvSpPr>
          <p:cNvPr id="147" name="Text Box 14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46</a:t>
            </a:r>
            <a:endParaRPr lang="en-US" altLang="en-US" sz="2400" b="1"/>
          </a:p>
        </p:txBody>
      </p:sp>
      <p:sp>
        <p:nvSpPr>
          <p:cNvPr id="148" name="Text Box 14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45</a:t>
            </a:r>
            <a:endParaRPr lang="en-US" altLang="en-US" sz="2400" b="1"/>
          </a:p>
        </p:txBody>
      </p:sp>
      <p:sp>
        <p:nvSpPr>
          <p:cNvPr id="149" name="Text Box 14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44</a:t>
            </a:r>
            <a:endParaRPr lang="en-US" altLang="en-US" sz="2400" b="1"/>
          </a:p>
        </p:txBody>
      </p:sp>
      <p:sp>
        <p:nvSpPr>
          <p:cNvPr id="150" name="Text Box 14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43</a:t>
            </a:r>
            <a:endParaRPr lang="en-US" altLang="en-US" sz="2400" b="1"/>
          </a:p>
        </p:txBody>
      </p:sp>
      <p:sp>
        <p:nvSpPr>
          <p:cNvPr id="151" name="Text Box 14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42</a:t>
            </a:r>
            <a:endParaRPr lang="en-US" altLang="en-US" sz="2400" b="1"/>
          </a:p>
        </p:txBody>
      </p:sp>
      <p:sp>
        <p:nvSpPr>
          <p:cNvPr id="152" name="Text Box 14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41</a:t>
            </a:r>
            <a:endParaRPr lang="en-US" altLang="en-US" sz="2400" b="1"/>
          </a:p>
        </p:txBody>
      </p:sp>
      <p:sp>
        <p:nvSpPr>
          <p:cNvPr id="153" name="Text Box 14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40</a:t>
            </a:r>
            <a:endParaRPr lang="en-US" altLang="en-US" sz="2400" b="1"/>
          </a:p>
        </p:txBody>
      </p:sp>
      <p:sp>
        <p:nvSpPr>
          <p:cNvPr id="154" name="Text Box 14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39</a:t>
            </a:r>
            <a:endParaRPr lang="en-US" altLang="en-US" sz="2400" b="1"/>
          </a:p>
        </p:txBody>
      </p:sp>
      <p:sp>
        <p:nvSpPr>
          <p:cNvPr id="155" name="Text Box 14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38</a:t>
            </a:r>
            <a:endParaRPr lang="en-US" altLang="en-US" sz="2400" b="1"/>
          </a:p>
        </p:txBody>
      </p:sp>
      <p:sp>
        <p:nvSpPr>
          <p:cNvPr id="156" name="Text Box 14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37</a:t>
            </a:r>
            <a:endParaRPr lang="en-US" altLang="en-US" sz="2400" b="1"/>
          </a:p>
        </p:txBody>
      </p:sp>
      <p:sp>
        <p:nvSpPr>
          <p:cNvPr id="157" name="Text Box 15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36</a:t>
            </a:r>
            <a:endParaRPr lang="en-US" altLang="en-US" sz="2400" b="1"/>
          </a:p>
        </p:txBody>
      </p:sp>
      <p:sp>
        <p:nvSpPr>
          <p:cNvPr id="158" name="Text Box 15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35</a:t>
            </a:r>
            <a:endParaRPr lang="en-US" altLang="en-US" sz="2400" b="1"/>
          </a:p>
        </p:txBody>
      </p:sp>
      <p:sp>
        <p:nvSpPr>
          <p:cNvPr id="159" name="Text Box 15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34</a:t>
            </a:r>
            <a:endParaRPr lang="en-US" altLang="en-US" sz="2400" b="1"/>
          </a:p>
        </p:txBody>
      </p:sp>
      <p:sp>
        <p:nvSpPr>
          <p:cNvPr id="160" name="Text Box 15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33</a:t>
            </a:r>
            <a:endParaRPr lang="en-US" altLang="en-US" sz="2400" b="1"/>
          </a:p>
        </p:txBody>
      </p:sp>
      <p:sp>
        <p:nvSpPr>
          <p:cNvPr id="161" name="Text Box 15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32</a:t>
            </a:r>
            <a:endParaRPr lang="en-US" altLang="en-US" sz="2400" b="1"/>
          </a:p>
        </p:txBody>
      </p:sp>
      <p:sp>
        <p:nvSpPr>
          <p:cNvPr id="162" name="Text Box 15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31</a:t>
            </a:r>
            <a:endParaRPr lang="en-US" altLang="en-US" sz="2400" b="1"/>
          </a:p>
        </p:txBody>
      </p:sp>
      <p:sp>
        <p:nvSpPr>
          <p:cNvPr id="163" name="Text Box 15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30</a:t>
            </a:r>
            <a:endParaRPr lang="en-US" altLang="en-US" sz="2400" b="1"/>
          </a:p>
        </p:txBody>
      </p:sp>
      <p:sp>
        <p:nvSpPr>
          <p:cNvPr id="164" name="Text Box 15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29</a:t>
            </a:r>
            <a:endParaRPr lang="en-US" altLang="en-US" sz="2400" b="1"/>
          </a:p>
        </p:txBody>
      </p:sp>
      <p:sp>
        <p:nvSpPr>
          <p:cNvPr id="165" name="Text Box 15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28</a:t>
            </a:r>
            <a:endParaRPr lang="en-US" altLang="en-US" sz="2400" b="1"/>
          </a:p>
        </p:txBody>
      </p:sp>
      <p:sp>
        <p:nvSpPr>
          <p:cNvPr id="166" name="Text Box 15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27</a:t>
            </a:r>
            <a:endParaRPr lang="en-US" altLang="en-US" sz="2400" b="1"/>
          </a:p>
        </p:txBody>
      </p:sp>
      <p:sp>
        <p:nvSpPr>
          <p:cNvPr id="167" name="Text Box 16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26</a:t>
            </a:r>
            <a:endParaRPr lang="en-US" altLang="en-US" sz="2400" b="1"/>
          </a:p>
        </p:txBody>
      </p:sp>
      <p:sp>
        <p:nvSpPr>
          <p:cNvPr id="168" name="Text Box 16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25</a:t>
            </a:r>
            <a:endParaRPr lang="en-US" altLang="en-US" sz="2400" b="1"/>
          </a:p>
        </p:txBody>
      </p:sp>
      <p:sp>
        <p:nvSpPr>
          <p:cNvPr id="169" name="Text Box 16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24</a:t>
            </a:r>
            <a:endParaRPr lang="en-US" altLang="en-US" sz="2400" b="1"/>
          </a:p>
        </p:txBody>
      </p:sp>
      <p:sp>
        <p:nvSpPr>
          <p:cNvPr id="170" name="Text Box 16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23</a:t>
            </a:r>
            <a:endParaRPr lang="en-US" altLang="en-US" sz="2400" b="1"/>
          </a:p>
        </p:txBody>
      </p:sp>
      <p:sp>
        <p:nvSpPr>
          <p:cNvPr id="171" name="Text Box 16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22</a:t>
            </a:r>
            <a:endParaRPr lang="en-US" altLang="en-US" sz="2400" b="1"/>
          </a:p>
        </p:txBody>
      </p:sp>
      <p:sp>
        <p:nvSpPr>
          <p:cNvPr id="172" name="Text Box 16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21</a:t>
            </a:r>
            <a:endParaRPr lang="en-US" altLang="en-US" sz="2400" b="1"/>
          </a:p>
        </p:txBody>
      </p:sp>
      <p:sp>
        <p:nvSpPr>
          <p:cNvPr id="173" name="Text Box 16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20</a:t>
            </a:r>
            <a:endParaRPr lang="en-US" altLang="en-US" sz="2400" b="1"/>
          </a:p>
        </p:txBody>
      </p:sp>
      <p:sp>
        <p:nvSpPr>
          <p:cNvPr id="174" name="Text Box 16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19</a:t>
            </a:r>
            <a:endParaRPr lang="en-US" altLang="en-US" sz="2400" b="1"/>
          </a:p>
        </p:txBody>
      </p:sp>
      <p:sp>
        <p:nvSpPr>
          <p:cNvPr id="175" name="Text Box 16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18</a:t>
            </a:r>
            <a:endParaRPr lang="en-US" altLang="en-US" sz="2400" b="1"/>
          </a:p>
        </p:txBody>
      </p:sp>
      <p:sp>
        <p:nvSpPr>
          <p:cNvPr id="176" name="Text Box 16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17</a:t>
            </a:r>
            <a:endParaRPr lang="en-US" altLang="en-US" sz="2400" b="1"/>
          </a:p>
        </p:txBody>
      </p:sp>
      <p:sp>
        <p:nvSpPr>
          <p:cNvPr id="177" name="Text Box 17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16</a:t>
            </a:r>
            <a:endParaRPr lang="en-US" altLang="en-US" sz="2400" b="1"/>
          </a:p>
        </p:txBody>
      </p:sp>
      <p:sp>
        <p:nvSpPr>
          <p:cNvPr id="178" name="Text Box 17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15</a:t>
            </a:r>
            <a:endParaRPr lang="en-US" altLang="en-US" sz="2400" b="1"/>
          </a:p>
        </p:txBody>
      </p:sp>
      <p:sp>
        <p:nvSpPr>
          <p:cNvPr id="179" name="Text Box 17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14</a:t>
            </a:r>
            <a:endParaRPr lang="en-US" altLang="en-US" sz="2400" b="1"/>
          </a:p>
        </p:txBody>
      </p:sp>
      <p:sp>
        <p:nvSpPr>
          <p:cNvPr id="180" name="Text Box 17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13</a:t>
            </a:r>
            <a:endParaRPr lang="en-US" altLang="en-US" sz="2400" b="1"/>
          </a:p>
        </p:txBody>
      </p:sp>
      <p:sp>
        <p:nvSpPr>
          <p:cNvPr id="181" name="Text Box 17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12</a:t>
            </a:r>
            <a:endParaRPr lang="en-US" altLang="en-US" sz="2400" b="1"/>
          </a:p>
        </p:txBody>
      </p:sp>
      <p:sp>
        <p:nvSpPr>
          <p:cNvPr id="182" name="Text Box 17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11</a:t>
            </a:r>
            <a:endParaRPr lang="en-US" altLang="en-US" sz="2400" b="1"/>
          </a:p>
        </p:txBody>
      </p:sp>
      <p:sp>
        <p:nvSpPr>
          <p:cNvPr id="183" name="Text Box 17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10</a:t>
            </a:r>
            <a:endParaRPr lang="en-US" altLang="en-US" sz="2400" b="1"/>
          </a:p>
        </p:txBody>
      </p:sp>
      <p:sp>
        <p:nvSpPr>
          <p:cNvPr id="184" name="Text Box 17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9</a:t>
            </a:r>
            <a:endParaRPr lang="en-US" altLang="en-US" sz="2400" b="1"/>
          </a:p>
        </p:txBody>
      </p:sp>
      <p:sp>
        <p:nvSpPr>
          <p:cNvPr id="185" name="Text Box 17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8</a:t>
            </a:r>
            <a:endParaRPr lang="en-US" altLang="en-US" sz="2400" b="1"/>
          </a:p>
        </p:txBody>
      </p:sp>
      <p:sp>
        <p:nvSpPr>
          <p:cNvPr id="186" name="Text Box 17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7</a:t>
            </a:r>
            <a:endParaRPr lang="en-US" altLang="en-US" sz="2400" b="1"/>
          </a:p>
        </p:txBody>
      </p:sp>
      <p:sp>
        <p:nvSpPr>
          <p:cNvPr id="187" name="Text Box 18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a:t>
            </a:r>
            <a:endParaRPr lang="en-US" altLang="en-US" sz="2400" b="1"/>
          </a:p>
        </p:txBody>
      </p:sp>
      <p:sp>
        <p:nvSpPr>
          <p:cNvPr id="188" name="Text Box 18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a:t>
            </a:r>
            <a:endParaRPr lang="en-US" altLang="en-US" sz="2400" b="1"/>
          </a:p>
        </p:txBody>
      </p:sp>
      <p:sp>
        <p:nvSpPr>
          <p:cNvPr id="189" name="Text Box 18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a:t>
            </a:r>
            <a:endParaRPr lang="en-US" altLang="en-US" sz="2400" b="1"/>
          </a:p>
        </p:txBody>
      </p:sp>
      <p:sp>
        <p:nvSpPr>
          <p:cNvPr id="190" name="Text Box 18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a:t>
            </a:r>
            <a:endParaRPr lang="en-US" altLang="en-US" sz="2400" b="1"/>
          </a:p>
        </p:txBody>
      </p:sp>
      <p:sp>
        <p:nvSpPr>
          <p:cNvPr id="191" name="Text Box 18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a:t>
            </a:r>
            <a:endParaRPr lang="en-US" altLang="en-US" sz="2400" b="1"/>
          </a:p>
        </p:txBody>
      </p:sp>
      <p:sp>
        <p:nvSpPr>
          <p:cNvPr id="192" name="Text Box 18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a:t>
            </a:r>
            <a:endParaRPr lang="en-US" altLang="en-US" sz="2400" b="1"/>
          </a:p>
        </p:txBody>
      </p:sp>
      <p:sp>
        <p:nvSpPr>
          <p:cNvPr id="193" name="Text Box 18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60</a:t>
            </a:r>
            <a:endParaRPr lang="en-US" altLang="en-US" sz="2400" b="1"/>
          </a:p>
        </p:txBody>
      </p:sp>
      <p:sp>
        <p:nvSpPr>
          <p:cNvPr id="194" name="Text Box 18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59</a:t>
            </a:r>
            <a:endParaRPr lang="en-US" altLang="en-US" sz="2400" b="1"/>
          </a:p>
        </p:txBody>
      </p:sp>
      <p:sp>
        <p:nvSpPr>
          <p:cNvPr id="195" name="Text Box 18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58</a:t>
            </a:r>
            <a:endParaRPr lang="en-US" altLang="en-US" sz="2400" b="1"/>
          </a:p>
        </p:txBody>
      </p:sp>
      <p:sp>
        <p:nvSpPr>
          <p:cNvPr id="196" name="Text Box 18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57</a:t>
            </a:r>
            <a:endParaRPr lang="en-US" altLang="en-US" sz="2400" b="1"/>
          </a:p>
        </p:txBody>
      </p:sp>
      <p:sp>
        <p:nvSpPr>
          <p:cNvPr id="197" name="Text Box 19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56</a:t>
            </a:r>
            <a:endParaRPr lang="en-US" altLang="en-US" sz="2400" b="1"/>
          </a:p>
        </p:txBody>
      </p:sp>
      <p:sp>
        <p:nvSpPr>
          <p:cNvPr id="198" name="Text Box 19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55</a:t>
            </a:r>
            <a:endParaRPr lang="en-US" altLang="en-US" sz="2400" b="1"/>
          </a:p>
        </p:txBody>
      </p:sp>
      <p:sp>
        <p:nvSpPr>
          <p:cNvPr id="199" name="Text Box 19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54</a:t>
            </a:r>
            <a:endParaRPr lang="en-US" altLang="en-US" sz="2400" b="1"/>
          </a:p>
        </p:txBody>
      </p:sp>
      <p:sp>
        <p:nvSpPr>
          <p:cNvPr id="200" name="Text Box 19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53</a:t>
            </a:r>
            <a:endParaRPr lang="en-US" altLang="en-US" sz="2400" b="1"/>
          </a:p>
        </p:txBody>
      </p:sp>
      <p:sp>
        <p:nvSpPr>
          <p:cNvPr id="201" name="Text Box 19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52</a:t>
            </a:r>
            <a:endParaRPr lang="en-US" altLang="en-US" sz="2400" b="1"/>
          </a:p>
        </p:txBody>
      </p:sp>
      <p:sp>
        <p:nvSpPr>
          <p:cNvPr id="202" name="Text Box 19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51</a:t>
            </a:r>
            <a:endParaRPr lang="en-US" altLang="en-US" sz="2400" b="1"/>
          </a:p>
        </p:txBody>
      </p:sp>
      <p:sp>
        <p:nvSpPr>
          <p:cNvPr id="203" name="Text Box 19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50</a:t>
            </a:r>
            <a:endParaRPr lang="en-US" altLang="en-US" sz="2400" b="1"/>
          </a:p>
        </p:txBody>
      </p:sp>
      <p:sp>
        <p:nvSpPr>
          <p:cNvPr id="204" name="Text Box 19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49</a:t>
            </a:r>
            <a:endParaRPr lang="en-US" altLang="en-US" sz="2400" b="1"/>
          </a:p>
        </p:txBody>
      </p:sp>
      <p:sp>
        <p:nvSpPr>
          <p:cNvPr id="205" name="Text Box 19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48</a:t>
            </a:r>
            <a:endParaRPr lang="en-US" altLang="en-US" sz="2400" b="1"/>
          </a:p>
        </p:txBody>
      </p:sp>
      <p:sp>
        <p:nvSpPr>
          <p:cNvPr id="206" name="Text Box 19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47</a:t>
            </a:r>
            <a:endParaRPr lang="en-US" altLang="en-US" sz="2400" b="1"/>
          </a:p>
        </p:txBody>
      </p:sp>
      <p:sp>
        <p:nvSpPr>
          <p:cNvPr id="207" name="Text Box 20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46</a:t>
            </a:r>
            <a:endParaRPr lang="en-US" altLang="en-US" sz="2400" b="1"/>
          </a:p>
        </p:txBody>
      </p:sp>
      <p:sp>
        <p:nvSpPr>
          <p:cNvPr id="208" name="Text Box 20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45</a:t>
            </a:r>
            <a:endParaRPr lang="en-US" altLang="en-US" sz="2400" b="1"/>
          </a:p>
        </p:txBody>
      </p:sp>
      <p:sp>
        <p:nvSpPr>
          <p:cNvPr id="209" name="Text Box 20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44</a:t>
            </a:r>
            <a:endParaRPr lang="en-US" altLang="en-US" sz="2400" b="1"/>
          </a:p>
        </p:txBody>
      </p:sp>
      <p:sp>
        <p:nvSpPr>
          <p:cNvPr id="210" name="Text Box 20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43</a:t>
            </a:r>
            <a:endParaRPr lang="en-US" altLang="en-US" sz="2400" b="1"/>
          </a:p>
        </p:txBody>
      </p:sp>
      <p:sp>
        <p:nvSpPr>
          <p:cNvPr id="211" name="Text Box 20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42</a:t>
            </a:r>
            <a:endParaRPr lang="en-US" altLang="en-US" sz="2400" b="1"/>
          </a:p>
        </p:txBody>
      </p:sp>
      <p:sp>
        <p:nvSpPr>
          <p:cNvPr id="212" name="Text Box 20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41</a:t>
            </a:r>
            <a:endParaRPr lang="en-US" altLang="en-US" sz="2400" b="1"/>
          </a:p>
        </p:txBody>
      </p:sp>
      <p:sp>
        <p:nvSpPr>
          <p:cNvPr id="213" name="Text Box 20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40</a:t>
            </a:r>
            <a:endParaRPr lang="en-US" altLang="en-US" sz="2400" b="1"/>
          </a:p>
        </p:txBody>
      </p:sp>
      <p:sp>
        <p:nvSpPr>
          <p:cNvPr id="214" name="Text Box 20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39</a:t>
            </a:r>
            <a:endParaRPr lang="en-US" altLang="en-US" sz="2400" b="1"/>
          </a:p>
        </p:txBody>
      </p:sp>
      <p:sp>
        <p:nvSpPr>
          <p:cNvPr id="215" name="Text Box 20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38</a:t>
            </a:r>
            <a:endParaRPr lang="en-US" altLang="en-US" sz="2400" b="1"/>
          </a:p>
        </p:txBody>
      </p:sp>
      <p:sp>
        <p:nvSpPr>
          <p:cNvPr id="216" name="Text Box 20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37</a:t>
            </a:r>
            <a:endParaRPr lang="en-US" altLang="en-US" sz="2400" b="1"/>
          </a:p>
        </p:txBody>
      </p:sp>
      <p:sp>
        <p:nvSpPr>
          <p:cNvPr id="217" name="Text Box 21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36</a:t>
            </a:r>
            <a:endParaRPr lang="en-US" altLang="en-US" sz="2400" b="1"/>
          </a:p>
        </p:txBody>
      </p:sp>
      <p:sp>
        <p:nvSpPr>
          <p:cNvPr id="218" name="Text Box 21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35</a:t>
            </a:r>
            <a:endParaRPr lang="en-US" altLang="en-US" sz="2400" b="1"/>
          </a:p>
        </p:txBody>
      </p:sp>
      <p:sp>
        <p:nvSpPr>
          <p:cNvPr id="219" name="Text Box 21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34</a:t>
            </a:r>
            <a:endParaRPr lang="en-US" altLang="en-US" sz="2400" b="1"/>
          </a:p>
        </p:txBody>
      </p:sp>
      <p:sp>
        <p:nvSpPr>
          <p:cNvPr id="220" name="Text Box 21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33</a:t>
            </a:r>
            <a:endParaRPr lang="en-US" altLang="en-US" sz="2400" b="1"/>
          </a:p>
        </p:txBody>
      </p:sp>
      <p:sp>
        <p:nvSpPr>
          <p:cNvPr id="221" name="Text Box 21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32</a:t>
            </a:r>
            <a:endParaRPr lang="en-US" altLang="en-US" sz="2400" b="1"/>
          </a:p>
        </p:txBody>
      </p:sp>
      <p:sp>
        <p:nvSpPr>
          <p:cNvPr id="222" name="Text Box 21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31</a:t>
            </a:r>
            <a:endParaRPr lang="en-US" altLang="en-US" sz="2400" b="1"/>
          </a:p>
        </p:txBody>
      </p:sp>
      <p:sp>
        <p:nvSpPr>
          <p:cNvPr id="223" name="Text Box 21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30</a:t>
            </a:r>
            <a:endParaRPr lang="en-US" altLang="en-US" sz="2400" b="1"/>
          </a:p>
        </p:txBody>
      </p:sp>
      <p:sp>
        <p:nvSpPr>
          <p:cNvPr id="224" name="Text Box 21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29</a:t>
            </a:r>
            <a:endParaRPr lang="en-US" altLang="en-US" sz="2400" b="1"/>
          </a:p>
        </p:txBody>
      </p:sp>
      <p:sp>
        <p:nvSpPr>
          <p:cNvPr id="225" name="Text Box 21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28</a:t>
            </a:r>
            <a:endParaRPr lang="en-US" altLang="en-US" sz="2400" b="1"/>
          </a:p>
        </p:txBody>
      </p:sp>
      <p:sp>
        <p:nvSpPr>
          <p:cNvPr id="226" name="Text Box 21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27</a:t>
            </a:r>
            <a:endParaRPr lang="en-US" altLang="en-US" sz="2400" b="1"/>
          </a:p>
        </p:txBody>
      </p:sp>
      <p:sp>
        <p:nvSpPr>
          <p:cNvPr id="227" name="Text Box 22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26</a:t>
            </a:r>
            <a:endParaRPr lang="en-US" altLang="en-US" sz="2400" b="1"/>
          </a:p>
        </p:txBody>
      </p:sp>
      <p:sp>
        <p:nvSpPr>
          <p:cNvPr id="228" name="Text Box 22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25</a:t>
            </a:r>
            <a:endParaRPr lang="en-US" altLang="en-US" sz="2400" b="1"/>
          </a:p>
        </p:txBody>
      </p:sp>
      <p:sp>
        <p:nvSpPr>
          <p:cNvPr id="229" name="Text Box 22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24</a:t>
            </a:r>
            <a:endParaRPr lang="en-US" altLang="en-US" sz="2400" b="1"/>
          </a:p>
        </p:txBody>
      </p:sp>
      <p:sp>
        <p:nvSpPr>
          <p:cNvPr id="230" name="Text Box 22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23</a:t>
            </a:r>
            <a:endParaRPr lang="en-US" altLang="en-US" sz="2400" b="1"/>
          </a:p>
        </p:txBody>
      </p:sp>
      <p:sp>
        <p:nvSpPr>
          <p:cNvPr id="231" name="Text Box 22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22</a:t>
            </a:r>
            <a:endParaRPr lang="en-US" altLang="en-US" sz="2400" b="1"/>
          </a:p>
        </p:txBody>
      </p:sp>
      <p:sp>
        <p:nvSpPr>
          <p:cNvPr id="232" name="Text Box 22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21</a:t>
            </a:r>
            <a:endParaRPr lang="en-US" altLang="en-US" sz="2400" b="1"/>
          </a:p>
        </p:txBody>
      </p:sp>
      <p:sp>
        <p:nvSpPr>
          <p:cNvPr id="233" name="Text Box 22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20</a:t>
            </a:r>
            <a:endParaRPr lang="en-US" altLang="en-US" sz="2400" b="1"/>
          </a:p>
        </p:txBody>
      </p:sp>
      <p:sp>
        <p:nvSpPr>
          <p:cNvPr id="234" name="Text Box 22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19</a:t>
            </a:r>
            <a:endParaRPr lang="en-US" altLang="en-US" sz="2400" b="1"/>
          </a:p>
        </p:txBody>
      </p:sp>
      <p:sp>
        <p:nvSpPr>
          <p:cNvPr id="235" name="Text Box 22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18</a:t>
            </a:r>
            <a:endParaRPr lang="en-US" altLang="en-US" sz="2400" b="1"/>
          </a:p>
        </p:txBody>
      </p:sp>
      <p:sp>
        <p:nvSpPr>
          <p:cNvPr id="236" name="Text Box 22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17</a:t>
            </a:r>
            <a:endParaRPr lang="en-US" altLang="en-US" sz="2400" b="1"/>
          </a:p>
        </p:txBody>
      </p:sp>
      <p:sp>
        <p:nvSpPr>
          <p:cNvPr id="237" name="Text Box 23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16</a:t>
            </a:r>
            <a:endParaRPr lang="en-US" altLang="en-US" sz="2400" b="1"/>
          </a:p>
        </p:txBody>
      </p:sp>
      <p:sp>
        <p:nvSpPr>
          <p:cNvPr id="238" name="Text Box 23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15</a:t>
            </a:r>
            <a:endParaRPr lang="en-US" altLang="en-US" sz="2400" b="1"/>
          </a:p>
        </p:txBody>
      </p:sp>
      <p:sp>
        <p:nvSpPr>
          <p:cNvPr id="239" name="Text Box 23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14</a:t>
            </a:r>
            <a:endParaRPr lang="en-US" altLang="en-US" sz="2400" b="1"/>
          </a:p>
        </p:txBody>
      </p:sp>
      <p:sp>
        <p:nvSpPr>
          <p:cNvPr id="240" name="Text Box 23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13</a:t>
            </a:r>
            <a:endParaRPr lang="en-US" altLang="en-US" sz="2400" b="1"/>
          </a:p>
        </p:txBody>
      </p:sp>
      <p:sp>
        <p:nvSpPr>
          <p:cNvPr id="241" name="Text Box 23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12</a:t>
            </a:r>
            <a:endParaRPr lang="en-US" altLang="en-US" sz="2400" b="1"/>
          </a:p>
        </p:txBody>
      </p:sp>
      <p:sp>
        <p:nvSpPr>
          <p:cNvPr id="242" name="Text Box 23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11</a:t>
            </a:r>
            <a:endParaRPr lang="en-US" altLang="en-US" sz="2400" b="1"/>
          </a:p>
        </p:txBody>
      </p:sp>
      <p:sp>
        <p:nvSpPr>
          <p:cNvPr id="243" name="Text Box 23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10</a:t>
            </a:r>
            <a:endParaRPr lang="en-US" altLang="en-US" sz="2400" b="1"/>
          </a:p>
        </p:txBody>
      </p:sp>
      <p:sp>
        <p:nvSpPr>
          <p:cNvPr id="244" name="Text Box 23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9</a:t>
            </a:r>
            <a:endParaRPr lang="en-US" altLang="en-US" sz="2400" b="1"/>
          </a:p>
        </p:txBody>
      </p:sp>
      <p:sp>
        <p:nvSpPr>
          <p:cNvPr id="245" name="Text Box 23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8</a:t>
            </a:r>
            <a:endParaRPr lang="en-US" altLang="en-US" sz="2400" b="1"/>
          </a:p>
        </p:txBody>
      </p:sp>
      <p:sp>
        <p:nvSpPr>
          <p:cNvPr id="246" name="Text Box 23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7</a:t>
            </a:r>
            <a:endParaRPr lang="en-US" altLang="en-US" sz="2400" b="1"/>
          </a:p>
        </p:txBody>
      </p:sp>
      <p:sp>
        <p:nvSpPr>
          <p:cNvPr id="247" name="Text Box 24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a:t>
            </a:r>
            <a:endParaRPr lang="en-US" altLang="en-US" sz="2400" b="1"/>
          </a:p>
        </p:txBody>
      </p:sp>
      <p:sp>
        <p:nvSpPr>
          <p:cNvPr id="248" name="Text Box 24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a:t>
            </a:r>
            <a:endParaRPr lang="en-US" altLang="en-US" sz="2400" b="1"/>
          </a:p>
        </p:txBody>
      </p:sp>
      <p:sp>
        <p:nvSpPr>
          <p:cNvPr id="249" name="Text Box 24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a:t>
            </a:r>
            <a:endParaRPr lang="en-US" altLang="en-US" sz="2400" b="1"/>
          </a:p>
        </p:txBody>
      </p:sp>
      <p:sp>
        <p:nvSpPr>
          <p:cNvPr id="250" name="Text Box 24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a:t>
            </a:r>
            <a:endParaRPr lang="en-US" altLang="en-US" sz="2400" b="1"/>
          </a:p>
        </p:txBody>
      </p:sp>
      <p:sp>
        <p:nvSpPr>
          <p:cNvPr id="251" name="Text Box 24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a:t>
            </a:r>
            <a:endParaRPr lang="en-US" altLang="en-US" sz="2400" b="1"/>
          </a:p>
        </p:txBody>
      </p:sp>
      <p:sp>
        <p:nvSpPr>
          <p:cNvPr id="252" name="Text Box 24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a:t>
            </a:r>
            <a:endParaRPr lang="en-US" altLang="en-US" sz="2400" b="1"/>
          </a:p>
        </p:txBody>
      </p:sp>
      <p:sp>
        <p:nvSpPr>
          <p:cNvPr id="253" name="Text Box 24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0</a:t>
            </a:r>
            <a:endParaRPr lang="en-US" altLang="en-US" sz="2400" b="1"/>
          </a:p>
        </p:txBody>
      </p:sp>
      <p:sp>
        <p:nvSpPr>
          <p:cNvPr id="254" name="Text Box 247"/>
          <p:cNvSpPr txBox="1">
            <a:spLocks noChangeArrowheads="1"/>
          </p:cNvSpPr>
          <p:nvPr/>
        </p:nvSpPr>
        <p:spPr bwMode="auto">
          <a:xfrm>
            <a:off x="3048000" y="3581400"/>
            <a:ext cx="12954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solidFill>
                  <a:srgbClr val="FF00FF"/>
                </a:solidFill>
              </a:rPr>
              <a:t>Hết giờ</a:t>
            </a:r>
            <a:endParaRPr lang="en-US" altLang="en-US" sz="2400" b="1" dirty="0">
              <a:solidFill>
                <a:srgbClr val="FF00FF"/>
              </a:solidFill>
            </a:endParaRPr>
          </a:p>
        </p:txBody>
      </p:sp>
      <p:sp>
        <p:nvSpPr>
          <p:cNvPr id="255" name="Text Box 6"/>
          <p:cNvSpPr txBox="1">
            <a:spLocks noChangeArrowheads="1"/>
          </p:cNvSpPr>
          <p:nvPr/>
        </p:nvSpPr>
        <p:spPr bwMode="auto">
          <a:xfrm>
            <a:off x="0" y="4550964"/>
            <a:ext cx="9144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altLang="en-US" sz="2600" b="1" dirty="0" smtClean="0">
                <a:solidFill>
                  <a:srgbClr val="0000CC"/>
                </a:solidFill>
                <a:latin typeface="Times New Roman" panose="02020603050405020304" pitchFamily="18" charset="0"/>
                <a:cs typeface="Times New Roman" panose="02020603050405020304" pitchFamily="18" charset="0"/>
              </a:rPr>
              <a:t>- Mời các nhóm treo bài làm của nhóm mình lên vị trí theo quy định.</a:t>
            </a:r>
            <a:endParaRPr lang="vi-VN" altLang="en-US" sz="26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0" y="-398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p:cTn id="7" dur="500" fill="hold"/>
                                        <p:tgtEl>
                                          <p:spTgt spid="33798"/>
                                        </p:tgtEl>
                                        <p:attrNameLst>
                                          <p:attrName>ppt_w</p:attrName>
                                        </p:attrNameLst>
                                      </p:cBhvr>
                                      <p:tavLst>
                                        <p:tav tm="0">
                                          <p:val>
                                            <p:fltVal val="0"/>
                                          </p:val>
                                        </p:tav>
                                        <p:tav tm="100000">
                                          <p:val>
                                            <p:strVal val="#ppt_w"/>
                                          </p:val>
                                        </p:tav>
                                      </p:tavLst>
                                    </p:anim>
                                    <p:anim calcmode="lin" valueType="num">
                                      <p:cBhvr>
                                        <p:cTn id="8" dur="500" fill="hold"/>
                                        <p:tgtEl>
                                          <p:spTgt spid="33798"/>
                                        </p:tgtEl>
                                        <p:attrNameLst>
                                          <p:attrName>ppt_h</p:attrName>
                                        </p:attrNameLst>
                                      </p:cBhvr>
                                      <p:tavLst>
                                        <p:tav tm="0">
                                          <p:val>
                                            <p:fltVal val="0"/>
                                          </p:val>
                                        </p:tav>
                                        <p:tav tm="100000">
                                          <p:val>
                                            <p:strVal val="#ppt_h"/>
                                          </p:val>
                                        </p:tav>
                                      </p:tavLst>
                                    </p:anim>
                                    <p:animEffect transition="in" filter="fade">
                                      <p:cBhvr>
                                        <p:cTn id="9" dur="500"/>
                                        <p:tgtEl>
                                          <p:spTgt spid="3379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799"/>
                                        </p:tgtEl>
                                        <p:attrNameLst>
                                          <p:attrName>style.visibility</p:attrName>
                                        </p:attrNameLst>
                                      </p:cBhvr>
                                      <p:to>
                                        <p:strVal val="visible"/>
                                      </p:to>
                                    </p:set>
                                    <p:anim calcmode="lin" valueType="num">
                                      <p:cBhvr>
                                        <p:cTn id="12" dur="500" fill="hold"/>
                                        <p:tgtEl>
                                          <p:spTgt spid="33799"/>
                                        </p:tgtEl>
                                        <p:attrNameLst>
                                          <p:attrName>ppt_w</p:attrName>
                                        </p:attrNameLst>
                                      </p:cBhvr>
                                      <p:tavLst>
                                        <p:tav tm="0">
                                          <p:val>
                                            <p:fltVal val="0"/>
                                          </p:val>
                                        </p:tav>
                                        <p:tav tm="100000">
                                          <p:val>
                                            <p:strVal val="#ppt_w"/>
                                          </p:val>
                                        </p:tav>
                                      </p:tavLst>
                                    </p:anim>
                                    <p:anim calcmode="lin" valueType="num">
                                      <p:cBhvr>
                                        <p:cTn id="13" dur="500" fill="hold"/>
                                        <p:tgtEl>
                                          <p:spTgt spid="33799"/>
                                        </p:tgtEl>
                                        <p:attrNameLst>
                                          <p:attrName>ppt_h</p:attrName>
                                        </p:attrNameLst>
                                      </p:cBhvr>
                                      <p:tavLst>
                                        <p:tav tm="0">
                                          <p:val>
                                            <p:fltVal val="0"/>
                                          </p:val>
                                        </p:tav>
                                        <p:tav tm="100000">
                                          <p:val>
                                            <p:strVal val="#ppt_h"/>
                                          </p:val>
                                        </p:tav>
                                      </p:tavLst>
                                    </p:anim>
                                    <p:animEffect transition="in" filter="fade">
                                      <p:cBhvr>
                                        <p:cTn id="14" dur="500"/>
                                        <p:tgtEl>
                                          <p:spTgt spid="3379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10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par>
                                <p:cTn id="20" presetID="4"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10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3" fill="hold">
                            <p:stCondLst>
                              <p:cond delay="1000"/>
                            </p:stCondLst>
                            <p:childTnLst>
                              <p:par>
                                <p:cTn id="24" presetID="4" presetClass="entr" presetSubtype="16" fill="hold" grpId="0"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box(in)">
                                      <p:cBhvr>
                                        <p:cTn id="26" dur="1000"/>
                                        <p:tgtEl>
                                          <p:spTgt spid="78"/>
                                        </p:tgtEl>
                                      </p:cBhvr>
                                    </p:animEffec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par>
                                <p:cTn id="27" presetID="4"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ox(in)">
                                      <p:cBhvr>
                                        <p:cTn id="29" dur="100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par>
                          <p:cTn id="30" fill="hold">
                            <p:stCondLst>
                              <p:cond delay="2000"/>
                            </p:stCondLst>
                            <p:childTnLst>
                              <p:par>
                                <p:cTn id="31" presetID="4" presetClass="entr" presetSubtype="16"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ox(in)">
                                      <p:cBhvr>
                                        <p:cTn id="33" dur="1000"/>
                                        <p:tgtEl>
                                          <p:spTgt spid="12"/>
                                        </p:tgtEl>
                                      </p:cBhvr>
                                    </p:animEffec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childTnLst>
                          </p:cTn>
                        </p:par>
                        <p:par>
                          <p:cTn id="34" fill="hold">
                            <p:stCondLst>
                              <p:cond delay="3000"/>
                            </p:stCondLst>
                            <p:childTnLst>
                              <p:par>
                                <p:cTn id="35" presetID="4"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1000"/>
                                        <p:tgtEl>
                                          <p:spTgt spid="13"/>
                                        </p:tgtEl>
                                      </p:cBhvr>
                                    </p:animEffec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par>
                          <p:cTn id="38" fill="hold">
                            <p:stCondLst>
                              <p:cond delay="4000"/>
                            </p:stCondLst>
                            <p:childTnLst>
                              <p:par>
                                <p:cTn id="39" presetID="4"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ox(in)">
                                      <p:cBhvr>
                                        <p:cTn id="41" dur="1000"/>
                                        <p:tgtEl>
                                          <p:spTgt spid="14"/>
                                        </p:tgtEl>
                                      </p:cBhvr>
                                    </p:animEffec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par>
                          <p:cTn id="42" fill="hold">
                            <p:stCondLst>
                              <p:cond delay="5000"/>
                            </p:stCondLst>
                            <p:childTnLst>
                              <p:par>
                                <p:cTn id="43" presetID="4"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ox(in)">
                                      <p:cBhvr>
                                        <p:cTn id="45" dur="1000"/>
                                        <p:tgtEl>
                                          <p:spTgt spid="15"/>
                                        </p:tgtEl>
                                      </p:cBhvr>
                                    </p:animEffec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childTnLst>
                          </p:cTn>
                        </p:par>
                        <p:par>
                          <p:cTn id="46" fill="hold">
                            <p:stCondLst>
                              <p:cond delay="6000"/>
                            </p:stCondLst>
                            <p:childTnLst>
                              <p:par>
                                <p:cTn id="47" presetID="4"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ox(in)">
                                      <p:cBhvr>
                                        <p:cTn id="49" dur="1000"/>
                                        <p:tgtEl>
                                          <p:spTgt spid="16"/>
                                        </p:tgtEl>
                                      </p:cBhvr>
                                    </p:animEffec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childTnLst>
                          </p:cTn>
                        </p:par>
                        <p:par>
                          <p:cTn id="50" fill="hold">
                            <p:stCondLst>
                              <p:cond delay="7000"/>
                            </p:stCondLst>
                            <p:childTnLst>
                              <p:par>
                                <p:cTn id="51" presetID="4"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ox(in)">
                                      <p:cBhvr>
                                        <p:cTn id="53" dur="1000"/>
                                        <p:tgtEl>
                                          <p:spTgt spid="17"/>
                                        </p:tgtEl>
                                      </p:cBhvr>
                                    </p:animEffec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childTnLst>
                          </p:cTn>
                        </p:par>
                        <p:par>
                          <p:cTn id="54" fill="hold">
                            <p:stCondLst>
                              <p:cond delay="8000"/>
                            </p:stCondLst>
                            <p:childTnLst>
                              <p:par>
                                <p:cTn id="55" presetID="4"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ox(in)">
                                      <p:cBhvr>
                                        <p:cTn id="57" dur="1000"/>
                                        <p:tgtEl>
                                          <p:spTgt spid="18"/>
                                        </p:tgtEl>
                                      </p:cBhvr>
                                    </p:animEffec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childTnLst>
                          </p:cTn>
                        </p:par>
                        <p:par>
                          <p:cTn id="58" fill="hold">
                            <p:stCondLst>
                              <p:cond delay="9000"/>
                            </p:stCondLst>
                            <p:childTnLst>
                              <p:par>
                                <p:cTn id="59" presetID="4" presetClass="entr" presetSubtype="16"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ox(in)">
                                      <p:cBhvr>
                                        <p:cTn id="61" dur="1000"/>
                                        <p:tgtEl>
                                          <p:spTgt spid="19"/>
                                        </p:tgtEl>
                                      </p:cBhvr>
                                    </p:animEffec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childTnLst>
                          </p:cTn>
                        </p:par>
                        <p:par>
                          <p:cTn id="62" fill="hold">
                            <p:stCondLst>
                              <p:cond delay="10000"/>
                            </p:stCondLst>
                            <p:childTnLst>
                              <p:par>
                                <p:cTn id="63" presetID="4" presetClass="entr" presetSubtype="16"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ox(in)">
                                      <p:cBhvr>
                                        <p:cTn id="65" dur="1000"/>
                                        <p:tgtEl>
                                          <p:spTgt spid="20"/>
                                        </p:tgtEl>
                                      </p:cBhvr>
                                    </p:animEffec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childTnLst>
                          </p:cTn>
                        </p:par>
                        <p:par>
                          <p:cTn id="66" fill="hold">
                            <p:stCondLst>
                              <p:cond delay="11000"/>
                            </p:stCondLst>
                            <p:childTnLst>
                              <p:par>
                                <p:cTn id="67" presetID="4" presetClass="entr" presetSubtype="16"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ox(in)">
                                      <p:cBhvr>
                                        <p:cTn id="69" dur="1000"/>
                                        <p:tgtEl>
                                          <p:spTgt spid="21"/>
                                        </p:tgtEl>
                                      </p:cBhvr>
                                    </p:animEffec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childTnLst>
                          </p:cTn>
                        </p:par>
                        <p:par>
                          <p:cTn id="70" fill="hold">
                            <p:stCondLst>
                              <p:cond delay="12000"/>
                            </p:stCondLst>
                            <p:childTnLst>
                              <p:par>
                                <p:cTn id="71" presetID="4" presetClass="entr" presetSubtype="16"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box(in)">
                                      <p:cBhvr>
                                        <p:cTn id="73" dur="1000"/>
                                        <p:tgtEl>
                                          <p:spTgt spid="22"/>
                                        </p:tgtEl>
                                      </p:cBhvr>
                                    </p:animEffect>
                                  </p:childTnLst>
                                  <p:subTnLst>
                                    <p:audio>
                                      <p:cMediaNode>
                                        <p:cTn display="0" masterRel="sameClick">
                                          <p:stCondLst>
                                            <p:cond evt="begin" delay="0">
                                              <p:tn val="71"/>
                                            </p:cond>
                                          </p:stCondLst>
                                          <p:endCondLst>
                                            <p:cond evt="onStopAudio" delay="0">
                                              <p:tgtEl>
                                                <p:sldTgt/>
                                              </p:tgtEl>
                                            </p:cond>
                                          </p:endCondLst>
                                        </p:cTn>
                                        <p:tgtEl>
                                          <p:sndTgt r:embed="rId3" name="click.wav"/>
                                        </p:tgtEl>
                                      </p:cMediaNode>
                                    </p:audio>
                                  </p:subTnLst>
                                </p:cTn>
                              </p:par>
                            </p:childTnLst>
                          </p:cTn>
                        </p:par>
                        <p:par>
                          <p:cTn id="74" fill="hold">
                            <p:stCondLst>
                              <p:cond delay="13000"/>
                            </p:stCondLst>
                            <p:childTnLst>
                              <p:par>
                                <p:cTn id="75" presetID="4" presetClass="entr" presetSubtype="16"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ox(in)">
                                      <p:cBhvr>
                                        <p:cTn id="77" dur="1000"/>
                                        <p:tgtEl>
                                          <p:spTgt spid="23"/>
                                        </p:tgtEl>
                                      </p:cBhvr>
                                    </p:animEffect>
                                  </p:childTnLst>
                                  <p:subTnLst>
                                    <p:audio>
                                      <p:cMediaNode>
                                        <p:cTn display="0" masterRel="sameClick">
                                          <p:stCondLst>
                                            <p:cond evt="begin" delay="0">
                                              <p:tn val="75"/>
                                            </p:cond>
                                          </p:stCondLst>
                                          <p:endCondLst>
                                            <p:cond evt="onStopAudio" delay="0">
                                              <p:tgtEl>
                                                <p:sldTgt/>
                                              </p:tgtEl>
                                            </p:cond>
                                          </p:endCondLst>
                                        </p:cTn>
                                        <p:tgtEl>
                                          <p:sndTgt r:embed="rId3" name="click.wav"/>
                                        </p:tgtEl>
                                      </p:cMediaNode>
                                    </p:audio>
                                  </p:subTnLst>
                                </p:cTn>
                              </p:par>
                            </p:childTnLst>
                          </p:cTn>
                        </p:par>
                        <p:par>
                          <p:cTn id="78" fill="hold">
                            <p:stCondLst>
                              <p:cond delay="14000"/>
                            </p:stCondLst>
                            <p:childTnLst>
                              <p:par>
                                <p:cTn id="79" presetID="4" presetClass="entr" presetSubtype="16"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box(in)">
                                      <p:cBhvr>
                                        <p:cTn id="81" dur="1000"/>
                                        <p:tgtEl>
                                          <p:spTgt spid="24"/>
                                        </p:tgtEl>
                                      </p:cBhvr>
                                    </p:animEffec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childTnLst>
                          </p:cTn>
                        </p:par>
                        <p:par>
                          <p:cTn id="82" fill="hold">
                            <p:stCondLst>
                              <p:cond delay="15000"/>
                            </p:stCondLst>
                            <p:childTnLst>
                              <p:par>
                                <p:cTn id="83" presetID="4"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box(in)">
                                      <p:cBhvr>
                                        <p:cTn id="85" dur="1000"/>
                                        <p:tgtEl>
                                          <p:spTgt spid="25"/>
                                        </p:tgtEl>
                                      </p:cBhvr>
                                    </p:animEffect>
                                  </p:childTnLst>
                                  <p:subTnLst>
                                    <p:audio>
                                      <p:cMediaNode>
                                        <p:cTn display="0" masterRel="sameClick">
                                          <p:stCondLst>
                                            <p:cond evt="begin" delay="0">
                                              <p:tn val="83"/>
                                            </p:cond>
                                          </p:stCondLst>
                                          <p:endCondLst>
                                            <p:cond evt="onStopAudio" delay="0">
                                              <p:tgtEl>
                                                <p:sldTgt/>
                                              </p:tgtEl>
                                            </p:cond>
                                          </p:endCondLst>
                                        </p:cTn>
                                        <p:tgtEl>
                                          <p:sndTgt r:embed="rId3" name="click.wav"/>
                                        </p:tgtEl>
                                      </p:cMediaNode>
                                    </p:audio>
                                  </p:subTnLst>
                                </p:cTn>
                              </p:par>
                            </p:childTnLst>
                          </p:cTn>
                        </p:par>
                        <p:par>
                          <p:cTn id="86" fill="hold">
                            <p:stCondLst>
                              <p:cond delay="16000"/>
                            </p:stCondLst>
                            <p:childTnLst>
                              <p:par>
                                <p:cTn id="87" presetID="4"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box(in)">
                                      <p:cBhvr>
                                        <p:cTn id="89" dur="1000"/>
                                        <p:tgtEl>
                                          <p:spTgt spid="26"/>
                                        </p:tgtEl>
                                      </p:cBhvr>
                                    </p:animEffect>
                                  </p:childTnLst>
                                  <p:subTnLst>
                                    <p:audio>
                                      <p:cMediaNode>
                                        <p:cTn display="0" masterRel="sameClick">
                                          <p:stCondLst>
                                            <p:cond evt="begin" delay="0">
                                              <p:tn val="87"/>
                                            </p:cond>
                                          </p:stCondLst>
                                          <p:endCondLst>
                                            <p:cond evt="onStopAudio" delay="0">
                                              <p:tgtEl>
                                                <p:sldTgt/>
                                              </p:tgtEl>
                                            </p:cond>
                                          </p:endCondLst>
                                        </p:cTn>
                                        <p:tgtEl>
                                          <p:sndTgt r:embed="rId3" name="click.wav"/>
                                        </p:tgtEl>
                                      </p:cMediaNode>
                                    </p:audio>
                                  </p:subTnLst>
                                </p:cTn>
                              </p:par>
                            </p:childTnLst>
                          </p:cTn>
                        </p:par>
                        <p:par>
                          <p:cTn id="90" fill="hold">
                            <p:stCondLst>
                              <p:cond delay="17000"/>
                            </p:stCondLst>
                            <p:childTnLst>
                              <p:par>
                                <p:cTn id="91" presetID="4" presetClass="entr" presetSubtype="16"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box(in)">
                                      <p:cBhvr>
                                        <p:cTn id="93" dur="1000"/>
                                        <p:tgtEl>
                                          <p:spTgt spid="27"/>
                                        </p:tgtEl>
                                      </p:cBhvr>
                                    </p:animEffect>
                                  </p:childTnLst>
                                  <p:subTnLst>
                                    <p:audio>
                                      <p:cMediaNode>
                                        <p:cTn display="0" masterRel="sameClick">
                                          <p:stCondLst>
                                            <p:cond evt="begin" delay="0">
                                              <p:tn val="91"/>
                                            </p:cond>
                                          </p:stCondLst>
                                          <p:endCondLst>
                                            <p:cond evt="onStopAudio" delay="0">
                                              <p:tgtEl>
                                                <p:sldTgt/>
                                              </p:tgtEl>
                                            </p:cond>
                                          </p:endCondLst>
                                        </p:cTn>
                                        <p:tgtEl>
                                          <p:sndTgt r:embed="rId3" name="click.wav"/>
                                        </p:tgtEl>
                                      </p:cMediaNode>
                                    </p:audio>
                                  </p:subTnLst>
                                </p:cTn>
                              </p:par>
                            </p:childTnLst>
                          </p:cTn>
                        </p:par>
                        <p:par>
                          <p:cTn id="94" fill="hold">
                            <p:stCondLst>
                              <p:cond delay="18000"/>
                            </p:stCondLst>
                            <p:childTnLst>
                              <p:par>
                                <p:cTn id="95" presetID="4" presetClass="entr" presetSubtype="16" fill="hold" grpId="0" nodeType="after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box(in)">
                                      <p:cBhvr>
                                        <p:cTn id="97" dur="1000"/>
                                        <p:tgtEl>
                                          <p:spTgt spid="28"/>
                                        </p:tgtEl>
                                      </p:cBhvr>
                                    </p:animEffect>
                                  </p:childTnLst>
                                  <p:subTnLst>
                                    <p:audio>
                                      <p:cMediaNode>
                                        <p:cTn display="0" masterRel="sameClick">
                                          <p:stCondLst>
                                            <p:cond evt="begin" delay="0">
                                              <p:tn val="95"/>
                                            </p:cond>
                                          </p:stCondLst>
                                          <p:endCondLst>
                                            <p:cond evt="onStopAudio" delay="0">
                                              <p:tgtEl>
                                                <p:sldTgt/>
                                              </p:tgtEl>
                                            </p:cond>
                                          </p:endCondLst>
                                        </p:cTn>
                                        <p:tgtEl>
                                          <p:sndTgt r:embed="rId3" name="click.wav"/>
                                        </p:tgtEl>
                                      </p:cMediaNode>
                                    </p:audio>
                                  </p:subTnLst>
                                </p:cTn>
                              </p:par>
                            </p:childTnLst>
                          </p:cTn>
                        </p:par>
                        <p:par>
                          <p:cTn id="98" fill="hold">
                            <p:stCondLst>
                              <p:cond delay="19000"/>
                            </p:stCondLst>
                            <p:childTnLst>
                              <p:par>
                                <p:cTn id="99" presetID="4" presetClass="entr" presetSubtype="16"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box(in)">
                                      <p:cBhvr>
                                        <p:cTn id="101" dur="1000"/>
                                        <p:tgtEl>
                                          <p:spTgt spid="29"/>
                                        </p:tgtEl>
                                      </p:cBhvr>
                                    </p:animEffect>
                                  </p:childTnLst>
                                  <p:subTnLst>
                                    <p:audio>
                                      <p:cMediaNode>
                                        <p:cTn display="0" masterRel="sameClick">
                                          <p:stCondLst>
                                            <p:cond evt="begin" delay="0">
                                              <p:tn val="99"/>
                                            </p:cond>
                                          </p:stCondLst>
                                          <p:endCondLst>
                                            <p:cond evt="onStopAudio" delay="0">
                                              <p:tgtEl>
                                                <p:sldTgt/>
                                              </p:tgtEl>
                                            </p:cond>
                                          </p:endCondLst>
                                        </p:cTn>
                                        <p:tgtEl>
                                          <p:sndTgt r:embed="rId3" name="click.wav"/>
                                        </p:tgtEl>
                                      </p:cMediaNode>
                                    </p:audio>
                                  </p:subTnLst>
                                </p:cTn>
                              </p:par>
                            </p:childTnLst>
                          </p:cTn>
                        </p:par>
                        <p:par>
                          <p:cTn id="102" fill="hold">
                            <p:stCondLst>
                              <p:cond delay="20000"/>
                            </p:stCondLst>
                            <p:childTnLst>
                              <p:par>
                                <p:cTn id="103" presetID="4" presetClass="entr" presetSubtype="16" fill="hold" grpId="0" nodeType="after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box(in)">
                                      <p:cBhvr>
                                        <p:cTn id="105" dur="1000"/>
                                        <p:tgtEl>
                                          <p:spTgt spid="30"/>
                                        </p:tgtEl>
                                      </p:cBhvr>
                                    </p:animEffect>
                                  </p:childTnLst>
                                  <p:subTnLst>
                                    <p:audio>
                                      <p:cMediaNode>
                                        <p:cTn display="0" masterRel="sameClick">
                                          <p:stCondLst>
                                            <p:cond evt="begin" delay="0">
                                              <p:tn val="103"/>
                                            </p:cond>
                                          </p:stCondLst>
                                          <p:endCondLst>
                                            <p:cond evt="onStopAudio" delay="0">
                                              <p:tgtEl>
                                                <p:sldTgt/>
                                              </p:tgtEl>
                                            </p:cond>
                                          </p:endCondLst>
                                        </p:cTn>
                                        <p:tgtEl>
                                          <p:sndTgt r:embed="rId3" name="click.wav"/>
                                        </p:tgtEl>
                                      </p:cMediaNode>
                                    </p:audio>
                                  </p:subTnLst>
                                </p:cTn>
                              </p:par>
                            </p:childTnLst>
                          </p:cTn>
                        </p:par>
                        <p:par>
                          <p:cTn id="106" fill="hold">
                            <p:stCondLst>
                              <p:cond delay="21000"/>
                            </p:stCondLst>
                            <p:childTnLst>
                              <p:par>
                                <p:cTn id="107" presetID="4" presetClass="entr" presetSubtype="16"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box(in)">
                                      <p:cBhvr>
                                        <p:cTn id="109" dur="1000"/>
                                        <p:tgtEl>
                                          <p:spTgt spid="31"/>
                                        </p:tgtEl>
                                      </p:cBhvr>
                                    </p:animEffect>
                                  </p:childTnLst>
                                  <p:subTnLst>
                                    <p:audio>
                                      <p:cMediaNode>
                                        <p:cTn display="0" masterRel="sameClick">
                                          <p:stCondLst>
                                            <p:cond evt="begin" delay="0">
                                              <p:tn val="107"/>
                                            </p:cond>
                                          </p:stCondLst>
                                          <p:endCondLst>
                                            <p:cond evt="onStopAudio" delay="0">
                                              <p:tgtEl>
                                                <p:sldTgt/>
                                              </p:tgtEl>
                                            </p:cond>
                                          </p:endCondLst>
                                        </p:cTn>
                                        <p:tgtEl>
                                          <p:sndTgt r:embed="rId3" name="click.wav"/>
                                        </p:tgtEl>
                                      </p:cMediaNode>
                                    </p:audio>
                                  </p:subTnLst>
                                </p:cTn>
                              </p:par>
                            </p:childTnLst>
                          </p:cTn>
                        </p:par>
                        <p:par>
                          <p:cTn id="110" fill="hold">
                            <p:stCondLst>
                              <p:cond delay="22000"/>
                            </p:stCondLst>
                            <p:childTnLst>
                              <p:par>
                                <p:cTn id="111" presetID="4" presetClass="entr" presetSubtype="16" fill="hold" grpId="0" nodeType="after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box(in)">
                                      <p:cBhvr>
                                        <p:cTn id="113" dur="1000"/>
                                        <p:tgtEl>
                                          <p:spTgt spid="32"/>
                                        </p:tgtEl>
                                      </p:cBhvr>
                                    </p:animEffect>
                                  </p:childTnLst>
                                  <p:subTnLst>
                                    <p:audio>
                                      <p:cMediaNode>
                                        <p:cTn display="0" masterRel="sameClick">
                                          <p:stCondLst>
                                            <p:cond evt="begin" delay="0">
                                              <p:tn val="111"/>
                                            </p:cond>
                                          </p:stCondLst>
                                          <p:endCondLst>
                                            <p:cond evt="onStopAudio" delay="0">
                                              <p:tgtEl>
                                                <p:sldTgt/>
                                              </p:tgtEl>
                                            </p:cond>
                                          </p:endCondLst>
                                        </p:cTn>
                                        <p:tgtEl>
                                          <p:sndTgt r:embed="rId3" name="click.wav"/>
                                        </p:tgtEl>
                                      </p:cMediaNode>
                                    </p:audio>
                                  </p:subTnLst>
                                </p:cTn>
                              </p:par>
                            </p:childTnLst>
                          </p:cTn>
                        </p:par>
                        <p:par>
                          <p:cTn id="114" fill="hold">
                            <p:stCondLst>
                              <p:cond delay="23000"/>
                            </p:stCondLst>
                            <p:childTnLst>
                              <p:par>
                                <p:cTn id="115" presetID="4" presetClass="entr" presetSubtype="16"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box(in)">
                                      <p:cBhvr>
                                        <p:cTn id="117" dur="1000"/>
                                        <p:tgtEl>
                                          <p:spTgt spid="33"/>
                                        </p:tgtEl>
                                      </p:cBhvr>
                                    </p:animEffect>
                                  </p:childTnLst>
                                  <p:subTnLst>
                                    <p:audio>
                                      <p:cMediaNode>
                                        <p:cTn display="0" masterRel="sameClick">
                                          <p:stCondLst>
                                            <p:cond evt="begin" delay="0">
                                              <p:tn val="115"/>
                                            </p:cond>
                                          </p:stCondLst>
                                          <p:endCondLst>
                                            <p:cond evt="onStopAudio" delay="0">
                                              <p:tgtEl>
                                                <p:sldTgt/>
                                              </p:tgtEl>
                                            </p:cond>
                                          </p:endCondLst>
                                        </p:cTn>
                                        <p:tgtEl>
                                          <p:sndTgt r:embed="rId3" name="click.wav"/>
                                        </p:tgtEl>
                                      </p:cMediaNode>
                                    </p:audio>
                                  </p:subTnLst>
                                </p:cTn>
                              </p:par>
                            </p:childTnLst>
                          </p:cTn>
                        </p:par>
                        <p:par>
                          <p:cTn id="118" fill="hold">
                            <p:stCondLst>
                              <p:cond delay="24000"/>
                            </p:stCondLst>
                            <p:childTnLst>
                              <p:par>
                                <p:cTn id="119" presetID="4" presetClass="entr" presetSubtype="16"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box(in)">
                                      <p:cBhvr>
                                        <p:cTn id="121" dur="1000"/>
                                        <p:tgtEl>
                                          <p:spTgt spid="34"/>
                                        </p:tgtEl>
                                      </p:cBhvr>
                                    </p:animEffect>
                                  </p:childTnLst>
                                  <p:subTnLst>
                                    <p:audio>
                                      <p:cMediaNode>
                                        <p:cTn display="0" masterRel="sameClick">
                                          <p:stCondLst>
                                            <p:cond evt="begin" delay="0">
                                              <p:tn val="119"/>
                                            </p:cond>
                                          </p:stCondLst>
                                          <p:endCondLst>
                                            <p:cond evt="onStopAudio" delay="0">
                                              <p:tgtEl>
                                                <p:sldTgt/>
                                              </p:tgtEl>
                                            </p:cond>
                                          </p:endCondLst>
                                        </p:cTn>
                                        <p:tgtEl>
                                          <p:sndTgt r:embed="rId3" name="click.wav"/>
                                        </p:tgtEl>
                                      </p:cMediaNode>
                                    </p:audio>
                                  </p:subTnLst>
                                </p:cTn>
                              </p:par>
                            </p:childTnLst>
                          </p:cTn>
                        </p:par>
                        <p:par>
                          <p:cTn id="122" fill="hold">
                            <p:stCondLst>
                              <p:cond delay="25000"/>
                            </p:stCondLst>
                            <p:childTnLst>
                              <p:par>
                                <p:cTn id="123" presetID="4" presetClass="entr" presetSubtype="16"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box(in)">
                                      <p:cBhvr>
                                        <p:cTn id="125" dur="1000"/>
                                        <p:tgtEl>
                                          <p:spTgt spid="35"/>
                                        </p:tgtEl>
                                      </p:cBhvr>
                                    </p:animEffect>
                                  </p:childTnLst>
                                  <p:subTnLst>
                                    <p:audio>
                                      <p:cMediaNode>
                                        <p:cTn display="0" masterRel="sameClick">
                                          <p:stCondLst>
                                            <p:cond evt="begin" delay="0">
                                              <p:tn val="123"/>
                                            </p:cond>
                                          </p:stCondLst>
                                          <p:endCondLst>
                                            <p:cond evt="onStopAudio" delay="0">
                                              <p:tgtEl>
                                                <p:sldTgt/>
                                              </p:tgtEl>
                                            </p:cond>
                                          </p:endCondLst>
                                        </p:cTn>
                                        <p:tgtEl>
                                          <p:sndTgt r:embed="rId3" name="click.wav"/>
                                        </p:tgtEl>
                                      </p:cMediaNode>
                                    </p:audio>
                                  </p:subTnLst>
                                </p:cTn>
                              </p:par>
                            </p:childTnLst>
                          </p:cTn>
                        </p:par>
                        <p:par>
                          <p:cTn id="126" fill="hold">
                            <p:stCondLst>
                              <p:cond delay="26000"/>
                            </p:stCondLst>
                            <p:childTnLst>
                              <p:par>
                                <p:cTn id="127" presetID="4" presetClass="entr" presetSubtype="16" fill="hold" grpId="0" nodeType="after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box(in)">
                                      <p:cBhvr>
                                        <p:cTn id="129" dur="1000"/>
                                        <p:tgtEl>
                                          <p:spTgt spid="36"/>
                                        </p:tgtEl>
                                      </p:cBhvr>
                                    </p:animEffect>
                                  </p:childTnLst>
                                  <p:subTnLst>
                                    <p:audio>
                                      <p:cMediaNode>
                                        <p:cTn display="0" masterRel="sameClick">
                                          <p:stCondLst>
                                            <p:cond evt="begin" delay="0">
                                              <p:tn val="127"/>
                                            </p:cond>
                                          </p:stCondLst>
                                          <p:endCondLst>
                                            <p:cond evt="onStopAudio" delay="0">
                                              <p:tgtEl>
                                                <p:sldTgt/>
                                              </p:tgtEl>
                                            </p:cond>
                                          </p:endCondLst>
                                        </p:cTn>
                                        <p:tgtEl>
                                          <p:sndTgt r:embed="rId3" name="click.wav"/>
                                        </p:tgtEl>
                                      </p:cMediaNode>
                                    </p:audio>
                                  </p:subTnLst>
                                </p:cTn>
                              </p:par>
                            </p:childTnLst>
                          </p:cTn>
                        </p:par>
                        <p:par>
                          <p:cTn id="130" fill="hold">
                            <p:stCondLst>
                              <p:cond delay="27000"/>
                            </p:stCondLst>
                            <p:childTnLst>
                              <p:par>
                                <p:cTn id="131" presetID="4" presetClass="entr" presetSubtype="16" fill="hold" grpId="0" nodeType="afterEffect">
                                  <p:stCondLst>
                                    <p:cond delay="0"/>
                                  </p:stCondLst>
                                  <p:childTnLst>
                                    <p:set>
                                      <p:cBhvr>
                                        <p:cTn id="132" dur="1" fill="hold">
                                          <p:stCondLst>
                                            <p:cond delay="0"/>
                                          </p:stCondLst>
                                        </p:cTn>
                                        <p:tgtEl>
                                          <p:spTgt spid="37"/>
                                        </p:tgtEl>
                                        <p:attrNameLst>
                                          <p:attrName>style.visibility</p:attrName>
                                        </p:attrNameLst>
                                      </p:cBhvr>
                                      <p:to>
                                        <p:strVal val="visible"/>
                                      </p:to>
                                    </p:set>
                                    <p:animEffect transition="in" filter="box(in)">
                                      <p:cBhvr>
                                        <p:cTn id="133" dur="1000"/>
                                        <p:tgtEl>
                                          <p:spTgt spid="37"/>
                                        </p:tgtEl>
                                      </p:cBhvr>
                                    </p:animEffect>
                                  </p:childTnLst>
                                  <p:subTnLst>
                                    <p:audio>
                                      <p:cMediaNode>
                                        <p:cTn display="0" masterRel="sameClick">
                                          <p:stCondLst>
                                            <p:cond evt="begin" delay="0">
                                              <p:tn val="131"/>
                                            </p:cond>
                                          </p:stCondLst>
                                          <p:endCondLst>
                                            <p:cond evt="onStopAudio" delay="0">
                                              <p:tgtEl>
                                                <p:sldTgt/>
                                              </p:tgtEl>
                                            </p:cond>
                                          </p:endCondLst>
                                        </p:cTn>
                                        <p:tgtEl>
                                          <p:sndTgt r:embed="rId3" name="click.wav"/>
                                        </p:tgtEl>
                                      </p:cMediaNode>
                                    </p:audio>
                                  </p:subTnLst>
                                </p:cTn>
                              </p:par>
                            </p:childTnLst>
                          </p:cTn>
                        </p:par>
                        <p:par>
                          <p:cTn id="134" fill="hold">
                            <p:stCondLst>
                              <p:cond delay="28000"/>
                            </p:stCondLst>
                            <p:childTnLst>
                              <p:par>
                                <p:cTn id="135" presetID="4" presetClass="entr" presetSubtype="16" fill="hold" grpId="0" nodeType="afterEffect">
                                  <p:stCondLst>
                                    <p:cond delay="0"/>
                                  </p:stCondLst>
                                  <p:childTnLst>
                                    <p:set>
                                      <p:cBhvr>
                                        <p:cTn id="136" dur="1" fill="hold">
                                          <p:stCondLst>
                                            <p:cond delay="0"/>
                                          </p:stCondLst>
                                        </p:cTn>
                                        <p:tgtEl>
                                          <p:spTgt spid="38"/>
                                        </p:tgtEl>
                                        <p:attrNameLst>
                                          <p:attrName>style.visibility</p:attrName>
                                        </p:attrNameLst>
                                      </p:cBhvr>
                                      <p:to>
                                        <p:strVal val="visible"/>
                                      </p:to>
                                    </p:set>
                                    <p:animEffect transition="in" filter="box(in)">
                                      <p:cBhvr>
                                        <p:cTn id="137" dur="1000"/>
                                        <p:tgtEl>
                                          <p:spTgt spid="38"/>
                                        </p:tgtEl>
                                      </p:cBhvr>
                                    </p:animEffect>
                                  </p:childTnLst>
                                  <p:subTnLst>
                                    <p:audio>
                                      <p:cMediaNode>
                                        <p:cTn display="0" masterRel="sameClick">
                                          <p:stCondLst>
                                            <p:cond evt="begin" delay="0">
                                              <p:tn val="135"/>
                                            </p:cond>
                                          </p:stCondLst>
                                          <p:endCondLst>
                                            <p:cond evt="onStopAudio" delay="0">
                                              <p:tgtEl>
                                                <p:sldTgt/>
                                              </p:tgtEl>
                                            </p:cond>
                                          </p:endCondLst>
                                        </p:cTn>
                                        <p:tgtEl>
                                          <p:sndTgt r:embed="rId3" name="click.wav"/>
                                        </p:tgtEl>
                                      </p:cMediaNode>
                                    </p:audio>
                                  </p:subTnLst>
                                </p:cTn>
                              </p:par>
                            </p:childTnLst>
                          </p:cTn>
                        </p:par>
                        <p:par>
                          <p:cTn id="138" fill="hold">
                            <p:stCondLst>
                              <p:cond delay="29000"/>
                            </p:stCondLst>
                            <p:childTnLst>
                              <p:par>
                                <p:cTn id="139" presetID="4" presetClass="entr" presetSubtype="16"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box(in)">
                                      <p:cBhvr>
                                        <p:cTn id="141" dur="1000"/>
                                        <p:tgtEl>
                                          <p:spTgt spid="39"/>
                                        </p:tgtEl>
                                      </p:cBhvr>
                                    </p:animEffect>
                                  </p:childTnLst>
                                  <p:subTnLst>
                                    <p:audio>
                                      <p:cMediaNode>
                                        <p:cTn display="0" masterRel="sameClick">
                                          <p:stCondLst>
                                            <p:cond evt="begin" delay="0">
                                              <p:tn val="139"/>
                                            </p:cond>
                                          </p:stCondLst>
                                          <p:endCondLst>
                                            <p:cond evt="onStopAudio" delay="0">
                                              <p:tgtEl>
                                                <p:sldTgt/>
                                              </p:tgtEl>
                                            </p:cond>
                                          </p:endCondLst>
                                        </p:cTn>
                                        <p:tgtEl>
                                          <p:sndTgt r:embed="rId3" name="click.wav"/>
                                        </p:tgtEl>
                                      </p:cMediaNode>
                                    </p:audio>
                                  </p:subTnLst>
                                </p:cTn>
                              </p:par>
                            </p:childTnLst>
                          </p:cTn>
                        </p:par>
                        <p:par>
                          <p:cTn id="142" fill="hold">
                            <p:stCondLst>
                              <p:cond delay="30000"/>
                            </p:stCondLst>
                            <p:childTnLst>
                              <p:par>
                                <p:cTn id="143" presetID="4" presetClass="entr" presetSubtype="16" fill="hold" grpId="0" nodeType="afterEffect">
                                  <p:stCondLst>
                                    <p:cond delay="0"/>
                                  </p:stCondLst>
                                  <p:childTnLst>
                                    <p:set>
                                      <p:cBhvr>
                                        <p:cTn id="144" dur="1" fill="hold">
                                          <p:stCondLst>
                                            <p:cond delay="0"/>
                                          </p:stCondLst>
                                        </p:cTn>
                                        <p:tgtEl>
                                          <p:spTgt spid="40"/>
                                        </p:tgtEl>
                                        <p:attrNameLst>
                                          <p:attrName>style.visibility</p:attrName>
                                        </p:attrNameLst>
                                      </p:cBhvr>
                                      <p:to>
                                        <p:strVal val="visible"/>
                                      </p:to>
                                    </p:set>
                                    <p:animEffect transition="in" filter="box(in)">
                                      <p:cBhvr>
                                        <p:cTn id="145" dur="1000"/>
                                        <p:tgtEl>
                                          <p:spTgt spid="40"/>
                                        </p:tgtEl>
                                      </p:cBhvr>
                                    </p:animEffect>
                                  </p:childTnLst>
                                  <p:subTnLst>
                                    <p:audio>
                                      <p:cMediaNode>
                                        <p:cTn display="0" masterRel="sameClick">
                                          <p:stCondLst>
                                            <p:cond evt="begin" delay="0">
                                              <p:tn val="143"/>
                                            </p:cond>
                                          </p:stCondLst>
                                          <p:endCondLst>
                                            <p:cond evt="onStopAudio" delay="0">
                                              <p:tgtEl>
                                                <p:sldTgt/>
                                              </p:tgtEl>
                                            </p:cond>
                                          </p:endCondLst>
                                        </p:cTn>
                                        <p:tgtEl>
                                          <p:sndTgt r:embed="rId3" name="click.wav"/>
                                        </p:tgtEl>
                                      </p:cMediaNode>
                                    </p:audio>
                                  </p:subTnLst>
                                </p:cTn>
                              </p:par>
                            </p:childTnLst>
                          </p:cTn>
                        </p:par>
                        <p:par>
                          <p:cTn id="146" fill="hold">
                            <p:stCondLst>
                              <p:cond delay="31000"/>
                            </p:stCondLst>
                            <p:childTnLst>
                              <p:par>
                                <p:cTn id="147" presetID="4" presetClass="entr" presetSubtype="16" fill="hold" grpId="0" nodeType="afterEffect">
                                  <p:stCondLst>
                                    <p:cond delay="0"/>
                                  </p:stCondLst>
                                  <p:childTnLst>
                                    <p:set>
                                      <p:cBhvr>
                                        <p:cTn id="148" dur="1" fill="hold">
                                          <p:stCondLst>
                                            <p:cond delay="0"/>
                                          </p:stCondLst>
                                        </p:cTn>
                                        <p:tgtEl>
                                          <p:spTgt spid="41"/>
                                        </p:tgtEl>
                                        <p:attrNameLst>
                                          <p:attrName>style.visibility</p:attrName>
                                        </p:attrNameLst>
                                      </p:cBhvr>
                                      <p:to>
                                        <p:strVal val="visible"/>
                                      </p:to>
                                    </p:set>
                                    <p:animEffect transition="in" filter="box(in)">
                                      <p:cBhvr>
                                        <p:cTn id="149" dur="1000"/>
                                        <p:tgtEl>
                                          <p:spTgt spid="41"/>
                                        </p:tgtEl>
                                      </p:cBhvr>
                                    </p:animEffect>
                                  </p:childTnLst>
                                  <p:subTnLst>
                                    <p:audio>
                                      <p:cMediaNode>
                                        <p:cTn display="0" masterRel="sameClick">
                                          <p:stCondLst>
                                            <p:cond evt="begin" delay="0">
                                              <p:tn val="147"/>
                                            </p:cond>
                                          </p:stCondLst>
                                          <p:endCondLst>
                                            <p:cond evt="onStopAudio" delay="0">
                                              <p:tgtEl>
                                                <p:sldTgt/>
                                              </p:tgtEl>
                                            </p:cond>
                                          </p:endCondLst>
                                        </p:cTn>
                                        <p:tgtEl>
                                          <p:sndTgt r:embed="rId3" name="click.wav"/>
                                        </p:tgtEl>
                                      </p:cMediaNode>
                                    </p:audio>
                                  </p:subTnLst>
                                </p:cTn>
                              </p:par>
                            </p:childTnLst>
                          </p:cTn>
                        </p:par>
                        <p:par>
                          <p:cTn id="150" fill="hold">
                            <p:stCondLst>
                              <p:cond delay="32000"/>
                            </p:stCondLst>
                            <p:childTnLst>
                              <p:par>
                                <p:cTn id="151" presetID="4" presetClass="entr" presetSubtype="16" fill="hold" grpId="0" nodeType="afterEffect">
                                  <p:stCondLst>
                                    <p:cond delay="0"/>
                                  </p:stCondLst>
                                  <p:childTnLst>
                                    <p:set>
                                      <p:cBhvr>
                                        <p:cTn id="152" dur="1" fill="hold">
                                          <p:stCondLst>
                                            <p:cond delay="0"/>
                                          </p:stCondLst>
                                        </p:cTn>
                                        <p:tgtEl>
                                          <p:spTgt spid="42"/>
                                        </p:tgtEl>
                                        <p:attrNameLst>
                                          <p:attrName>style.visibility</p:attrName>
                                        </p:attrNameLst>
                                      </p:cBhvr>
                                      <p:to>
                                        <p:strVal val="visible"/>
                                      </p:to>
                                    </p:set>
                                    <p:animEffect transition="in" filter="box(in)">
                                      <p:cBhvr>
                                        <p:cTn id="153" dur="1000"/>
                                        <p:tgtEl>
                                          <p:spTgt spid="42"/>
                                        </p:tgtEl>
                                      </p:cBhvr>
                                    </p:animEffect>
                                  </p:childTnLst>
                                  <p:subTnLst>
                                    <p:audio>
                                      <p:cMediaNode>
                                        <p:cTn display="0" masterRel="sameClick">
                                          <p:stCondLst>
                                            <p:cond evt="begin" delay="0">
                                              <p:tn val="151"/>
                                            </p:cond>
                                          </p:stCondLst>
                                          <p:endCondLst>
                                            <p:cond evt="onStopAudio" delay="0">
                                              <p:tgtEl>
                                                <p:sldTgt/>
                                              </p:tgtEl>
                                            </p:cond>
                                          </p:endCondLst>
                                        </p:cTn>
                                        <p:tgtEl>
                                          <p:sndTgt r:embed="rId3" name="click.wav"/>
                                        </p:tgtEl>
                                      </p:cMediaNode>
                                    </p:audio>
                                  </p:subTnLst>
                                </p:cTn>
                              </p:par>
                            </p:childTnLst>
                          </p:cTn>
                        </p:par>
                        <p:par>
                          <p:cTn id="154" fill="hold">
                            <p:stCondLst>
                              <p:cond delay="33000"/>
                            </p:stCondLst>
                            <p:childTnLst>
                              <p:par>
                                <p:cTn id="155" presetID="4" presetClass="entr" presetSubtype="16"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box(in)">
                                      <p:cBhvr>
                                        <p:cTn id="157" dur="1000"/>
                                        <p:tgtEl>
                                          <p:spTgt spid="43"/>
                                        </p:tgtEl>
                                      </p:cBhvr>
                                    </p:animEffect>
                                  </p:childTnLst>
                                  <p:subTnLst>
                                    <p:audio>
                                      <p:cMediaNode>
                                        <p:cTn display="0" masterRel="sameClick">
                                          <p:stCondLst>
                                            <p:cond evt="begin" delay="0">
                                              <p:tn val="155"/>
                                            </p:cond>
                                          </p:stCondLst>
                                          <p:endCondLst>
                                            <p:cond evt="onStopAudio" delay="0">
                                              <p:tgtEl>
                                                <p:sldTgt/>
                                              </p:tgtEl>
                                            </p:cond>
                                          </p:endCondLst>
                                        </p:cTn>
                                        <p:tgtEl>
                                          <p:sndTgt r:embed="rId3" name="click.wav"/>
                                        </p:tgtEl>
                                      </p:cMediaNode>
                                    </p:audio>
                                  </p:subTnLst>
                                </p:cTn>
                              </p:par>
                            </p:childTnLst>
                          </p:cTn>
                        </p:par>
                        <p:par>
                          <p:cTn id="158" fill="hold">
                            <p:stCondLst>
                              <p:cond delay="34000"/>
                            </p:stCondLst>
                            <p:childTnLst>
                              <p:par>
                                <p:cTn id="159" presetID="4"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Effect transition="in" filter="box(in)">
                                      <p:cBhvr>
                                        <p:cTn id="161" dur="1000"/>
                                        <p:tgtEl>
                                          <p:spTgt spid="44"/>
                                        </p:tgtEl>
                                      </p:cBhvr>
                                    </p:animEffect>
                                  </p:childTnLst>
                                  <p:subTnLst>
                                    <p:audio>
                                      <p:cMediaNode>
                                        <p:cTn display="0" masterRel="sameClick">
                                          <p:stCondLst>
                                            <p:cond evt="begin" delay="0">
                                              <p:tn val="159"/>
                                            </p:cond>
                                          </p:stCondLst>
                                          <p:endCondLst>
                                            <p:cond evt="onStopAudio" delay="0">
                                              <p:tgtEl>
                                                <p:sldTgt/>
                                              </p:tgtEl>
                                            </p:cond>
                                          </p:endCondLst>
                                        </p:cTn>
                                        <p:tgtEl>
                                          <p:sndTgt r:embed="rId3" name="click.wav"/>
                                        </p:tgtEl>
                                      </p:cMediaNode>
                                    </p:audio>
                                  </p:subTnLst>
                                </p:cTn>
                              </p:par>
                            </p:childTnLst>
                          </p:cTn>
                        </p:par>
                        <p:par>
                          <p:cTn id="162" fill="hold">
                            <p:stCondLst>
                              <p:cond delay="35000"/>
                            </p:stCondLst>
                            <p:childTnLst>
                              <p:par>
                                <p:cTn id="163" presetID="4" presetClass="entr" presetSubtype="16" fill="hold" grpId="0" nodeType="afterEffect">
                                  <p:stCondLst>
                                    <p:cond delay="0"/>
                                  </p:stCondLst>
                                  <p:childTnLst>
                                    <p:set>
                                      <p:cBhvr>
                                        <p:cTn id="164" dur="1" fill="hold">
                                          <p:stCondLst>
                                            <p:cond delay="0"/>
                                          </p:stCondLst>
                                        </p:cTn>
                                        <p:tgtEl>
                                          <p:spTgt spid="45"/>
                                        </p:tgtEl>
                                        <p:attrNameLst>
                                          <p:attrName>style.visibility</p:attrName>
                                        </p:attrNameLst>
                                      </p:cBhvr>
                                      <p:to>
                                        <p:strVal val="visible"/>
                                      </p:to>
                                    </p:set>
                                    <p:animEffect transition="in" filter="box(in)">
                                      <p:cBhvr>
                                        <p:cTn id="165" dur="1000"/>
                                        <p:tgtEl>
                                          <p:spTgt spid="45"/>
                                        </p:tgtEl>
                                      </p:cBhvr>
                                    </p:animEffect>
                                  </p:childTnLst>
                                  <p:subTnLst>
                                    <p:audio>
                                      <p:cMediaNode>
                                        <p:cTn display="0" masterRel="sameClick">
                                          <p:stCondLst>
                                            <p:cond evt="begin" delay="0">
                                              <p:tn val="163"/>
                                            </p:cond>
                                          </p:stCondLst>
                                          <p:endCondLst>
                                            <p:cond evt="onStopAudio" delay="0">
                                              <p:tgtEl>
                                                <p:sldTgt/>
                                              </p:tgtEl>
                                            </p:cond>
                                          </p:endCondLst>
                                        </p:cTn>
                                        <p:tgtEl>
                                          <p:sndTgt r:embed="rId3" name="click.wav"/>
                                        </p:tgtEl>
                                      </p:cMediaNode>
                                    </p:audio>
                                  </p:subTnLst>
                                </p:cTn>
                              </p:par>
                            </p:childTnLst>
                          </p:cTn>
                        </p:par>
                        <p:par>
                          <p:cTn id="166" fill="hold">
                            <p:stCondLst>
                              <p:cond delay="36000"/>
                            </p:stCondLst>
                            <p:childTnLst>
                              <p:par>
                                <p:cTn id="167" presetID="4" presetClass="entr" presetSubtype="16" fill="hold" grpId="0" nodeType="afterEffect">
                                  <p:stCondLst>
                                    <p:cond delay="0"/>
                                  </p:stCondLst>
                                  <p:childTnLst>
                                    <p:set>
                                      <p:cBhvr>
                                        <p:cTn id="168" dur="1" fill="hold">
                                          <p:stCondLst>
                                            <p:cond delay="0"/>
                                          </p:stCondLst>
                                        </p:cTn>
                                        <p:tgtEl>
                                          <p:spTgt spid="46"/>
                                        </p:tgtEl>
                                        <p:attrNameLst>
                                          <p:attrName>style.visibility</p:attrName>
                                        </p:attrNameLst>
                                      </p:cBhvr>
                                      <p:to>
                                        <p:strVal val="visible"/>
                                      </p:to>
                                    </p:set>
                                    <p:animEffect transition="in" filter="box(in)">
                                      <p:cBhvr>
                                        <p:cTn id="169" dur="1000"/>
                                        <p:tgtEl>
                                          <p:spTgt spid="46"/>
                                        </p:tgtEl>
                                      </p:cBhvr>
                                    </p:animEffect>
                                  </p:childTnLst>
                                  <p:subTnLst>
                                    <p:audio>
                                      <p:cMediaNode>
                                        <p:cTn display="0" masterRel="sameClick">
                                          <p:stCondLst>
                                            <p:cond evt="begin" delay="0">
                                              <p:tn val="167"/>
                                            </p:cond>
                                          </p:stCondLst>
                                          <p:endCondLst>
                                            <p:cond evt="onStopAudio" delay="0">
                                              <p:tgtEl>
                                                <p:sldTgt/>
                                              </p:tgtEl>
                                            </p:cond>
                                          </p:endCondLst>
                                        </p:cTn>
                                        <p:tgtEl>
                                          <p:sndTgt r:embed="rId3" name="click.wav"/>
                                        </p:tgtEl>
                                      </p:cMediaNode>
                                    </p:audio>
                                  </p:subTnLst>
                                </p:cTn>
                              </p:par>
                            </p:childTnLst>
                          </p:cTn>
                        </p:par>
                        <p:par>
                          <p:cTn id="170" fill="hold">
                            <p:stCondLst>
                              <p:cond delay="37000"/>
                            </p:stCondLst>
                            <p:childTnLst>
                              <p:par>
                                <p:cTn id="171" presetID="4" presetClass="entr" presetSubtype="16" fill="hold" grpId="0" nodeType="afterEffect">
                                  <p:stCondLst>
                                    <p:cond delay="0"/>
                                  </p:stCondLst>
                                  <p:childTnLst>
                                    <p:set>
                                      <p:cBhvr>
                                        <p:cTn id="172" dur="1" fill="hold">
                                          <p:stCondLst>
                                            <p:cond delay="0"/>
                                          </p:stCondLst>
                                        </p:cTn>
                                        <p:tgtEl>
                                          <p:spTgt spid="47"/>
                                        </p:tgtEl>
                                        <p:attrNameLst>
                                          <p:attrName>style.visibility</p:attrName>
                                        </p:attrNameLst>
                                      </p:cBhvr>
                                      <p:to>
                                        <p:strVal val="visible"/>
                                      </p:to>
                                    </p:set>
                                    <p:animEffect transition="in" filter="box(in)">
                                      <p:cBhvr>
                                        <p:cTn id="173" dur="1000"/>
                                        <p:tgtEl>
                                          <p:spTgt spid="47"/>
                                        </p:tgtEl>
                                      </p:cBhvr>
                                    </p:animEffect>
                                  </p:childTnLst>
                                  <p:subTnLst>
                                    <p:audio>
                                      <p:cMediaNode>
                                        <p:cTn display="0" masterRel="sameClick">
                                          <p:stCondLst>
                                            <p:cond evt="begin" delay="0">
                                              <p:tn val="171"/>
                                            </p:cond>
                                          </p:stCondLst>
                                          <p:endCondLst>
                                            <p:cond evt="onStopAudio" delay="0">
                                              <p:tgtEl>
                                                <p:sldTgt/>
                                              </p:tgtEl>
                                            </p:cond>
                                          </p:endCondLst>
                                        </p:cTn>
                                        <p:tgtEl>
                                          <p:sndTgt r:embed="rId3" name="click.wav"/>
                                        </p:tgtEl>
                                      </p:cMediaNode>
                                    </p:audio>
                                  </p:subTnLst>
                                </p:cTn>
                              </p:par>
                            </p:childTnLst>
                          </p:cTn>
                        </p:par>
                        <p:par>
                          <p:cTn id="174" fill="hold">
                            <p:stCondLst>
                              <p:cond delay="38000"/>
                            </p:stCondLst>
                            <p:childTnLst>
                              <p:par>
                                <p:cTn id="175" presetID="4" presetClass="entr" presetSubtype="16" fill="hold" grpId="0" nodeType="afterEffect">
                                  <p:stCondLst>
                                    <p:cond delay="0"/>
                                  </p:stCondLst>
                                  <p:childTnLst>
                                    <p:set>
                                      <p:cBhvr>
                                        <p:cTn id="176" dur="1" fill="hold">
                                          <p:stCondLst>
                                            <p:cond delay="0"/>
                                          </p:stCondLst>
                                        </p:cTn>
                                        <p:tgtEl>
                                          <p:spTgt spid="48"/>
                                        </p:tgtEl>
                                        <p:attrNameLst>
                                          <p:attrName>style.visibility</p:attrName>
                                        </p:attrNameLst>
                                      </p:cBhvr>
                                      <p:to>
                                        <p:strVal val="visible"/>
                                      </p:to>
                                    </p:set>
                                    <p:animEffect transition="in" filter="box(in)">
                                      <p:cBhvr>
                                        <p:cTn id="177" dur="1000"/>
                                        <p:tgtEl>
                                          <p:spTgt spid="48"/>
                                        </p:tgtEl>
                                      </p:cBhvr>
                                    </p:animEffect>
                                  </p:childTnLst>
                                  <p:subTnLst>
                                    <p:audio>
                                      <p:cMediaNode>
                                        <p:cTn display="0" masterRel="sameClick">
                                          <p:stCondLst>
                                            <p:cond evt="begin" delay="0">
                                              <p:tn val="175"/>
                                            </p:cond>
                                          </p:stCondLst>
                                          <p:endCondLst>
                                            <p:cond evt="onStopAudio" delay="0">
                                              <p:tgtEl>
                                                <p:sldTgt/>
                                              </p:tgtEl>
                                            </p:cond>
                                          </p:endCondLst>
                                        </p:cTn>
                                        <p:tgtEl>
                                          <p:sndTgt r:embed="rId3" name="click.wav"/>
                                        </p:tgtEl>
                                      </p:cMediaNode>
                                    </p:audio>
                                  </p:subTnLst>
                                </p:cTn>
                              </p:par>
                            </p:childTnLst>
                          </p:cTn>
                        </p:par>
                        <p:par>
                          <p:cTn id="178" fill="hold">
                            <p:stCondLst>
                              <p:cond delay="39000"/>
                            </p:stCondLst>
                            <p:childTnLst>
                              <p:par>
                                <p:cTn id="179" presetID="4" presetClass="entr" presetSubtype="16" fill="hold" grpId="0" nodeType="afterEffect">
                                  <p:stCondLst>
                                    <p:cond delay="0"/>
                                  </p:stCondLst>
                                  <p:childTnLst>
                                    <p:set>
                                      <p:cBhvr>
                                        <p:cTn id="180" dur="1" fill="hold">
                                          <p:stCondLst>
                                            <p:cond delay="0"/>
                                          </p:stCondLst>
                                        </p:cTn>
                                        <p:tgtEl>
                                          <p:spTgt spid="49"/>
                                        </p:tgtEl>
                                        <p:attrNameLst>
                                          <p:attrName>style.visibility</p:attrName>
                                        </p:attrNameLst>
                                      </p:cBhvr>
                                      <p:to>
                                        <p:strVal val="visible"/>
                                      </p:to>
                                    </p:set>
                                    <p:animEffect transition="in" filter="box(in)">
                                      <p:cBhvr>
                                        <p:cTn id="181" dur="1000"/>
                                        <p:tgtEl>
                                          <p:spTgt spid="49"/>
                                        </p:tgtEl>
                                      </p:cBhvr>
                                    </p:animEffect>
                                  </p:childTnLst>
                                  <p:subTnLst>
                                    <p:audio>
                                      <p:cMediaNode>
                                        <p:cTn display="0" masterRel="sameClick">
                                          <p:stCondLst>
                                            <p:cond evt="begin" delay="0">
                                              <p:tn val="179"/>
                                            </p:cond>
                                          </p:stCondLst>
                                          <p:endCondLst>
                                            <p:cond evt="onStopAudio" delay="0">
                                              <p:tgtEl>
                                                <p:sldTgt/>
                                              </p:tgtEl>
                                            </p:cond>
                                          </p:endCondLst>
                                        </p:cTn>
                                        <p:tgtEl>
                                          <p:sndTgt r:embed="rId3" name="click.wav"/>
                                        </p:tgtEl>
                                      </p:cMediaNode>
                                    </p:audio>
                                  </p:subTnLst>
                                </p:cTn>
                              </p:par>
                            </p:childTnLst>
                          </p:cTn>
                        </p:par>
                        <p:par>
                          <p:cTn id="182" fill="hold">
                            <p:stCondLst>
                              <p:cond delay="40000"/>
                            </p:stCondLst>
                            <p:childTnLst>
                              <p:par>
                                <p:cTn id="183" presetID="4" presetClass="entr" presetSubtype="16" fill="hold" grpId="0" nodeType="afterEffect">
                                  <p:stCondLst>
                                    <p:cond delay="0"/>
                                  </p:stCondLst>
                                  <p:childTnLst>
                                    <p:set>
                                      <p:cBhvr>
                                        <p:cTn id="184" dur="1" fill="hold">
                                          <p:stCondLst>
                                            <p:cond delay="0"/>
                                          </p:stCondLst>
                                        </p:cTn>
                                        <p:tgtEl>
                                          <p:spTgt spid="50"/>
                                        </p:tgtEl>
                                        <p:attrNameLst>
                                          <p:attrName>style.visibility</p:attrName>
                                        </p:attrNameLst>
                                      </p:cBhvr>
                                      <p:to>
                                        <p:strVal val="visible"/>
                                      </p:to>
                                    </p:set>
                                    <p:animEffect transition="in" filter="box(in)">
                                      <p:cBhvr>
                                        <p:cTn id="185" dur="1000"/>
                                        <p:tgtEl>
                                          <p:spTgt spid="50"/>
                                        </p:tgtEl>
                                      </p:cBhvr>
                                    </p:animEffect>
                                  </p:childTnLst>
                                  <p:subTnLst>
                                    <p:audio>
                                      <p:cMediaNode>
                                        <p:cTn display="0" masterRel="sameClick">
                                          <p:stCondLst>
                                            <p:cond evt="begin" delay="0">
                                              <p:tn val="183"/>
                                            </p:cond>
                                          </p:stCondLst>
                                          <p:endCondLst>
                                            <p:cond evt="onStopAudio" delay="0">
                                              <p:tgtEl>
                                                <p:sldTgt/>
                                              </p:tgtEl>
                                            </p:cond>
                                          </p:endCondLst>
                                        </p:cTn>
                                        <p:tgtEl>
                                          <p:sndTgt r:embed="rId3" name="click.wav"/>
                                        </p:tgtEl>
                                      </p:cMediaNode>
                                    </p:audio>
                                  </p:subTnLst>
                                </p:cTn>
                              </p:par>
                            </p:childTnLst>
                          </p:cTn>
                        </p:par>
                        <p:par>
                          <p:cTn id="186" fill="hold">
                            <p:stCondLst>
                              <p:cond delay="41000"/>
                            </p:stCondLst>
                            <p:childTnLst>
                              <p:par>
                                <p:cTn id="187" presetID="4" presetClass="entr" presetSubtype="16" fill="hold" grpId="0" nodeType="afterEffect">
                                  <p:stCondLst>
                                    <p:cond delay="0"/>
                                  </p:stCondLst>
                                  <p:childTnLst>
                                    <p:set>
                                      <p:cBhvr>
                                        <p:cTn id="188" dur="1" fill="hold">
                                          <p:stCondLst>
                                            <p:cond delay="0"/>
                                          </p:stCondLst>
                                        </p:cTn>
                                        <p:tgtEl>
                                          <p:spTgt spid="51"/>
                                        </p:tgtEl>
                                        <p:attrNameLst>
                                          <p:attrName>style.visibility</p:attrName>
                                        </p:attrNameLst>
                                      </p:cBhvr>
                                      <p:to>
                                        <p:strVal val="visible"/>
                                      </p:to>
                                    </p:set>
                                    <p:animEffect transition="in" filter="box(in)">
                                      <p:cBhvr>
                                        <p:cTn id="189" dur="1000"/>
                                        <p:tgtEl>
                                          <p:spTgt spid="51"/>
                                        </p:tgtEl>
                                      </p:cBhvr>
                                    </p:animEffect>
                                  </p:childTnLst>
                                  <p:subTnLst>
                                    <p:audio>
                                      <p:cMediaNode>
                                        <p:cTn display="0" masterRel="sameClick">
                                          <p:stCondLst>
                                            <p:cond evt="begin" delay="0">
                                              <p:tn val="187"/>
                                            </p:cond>
                                          </p:stCondLst>
                                          <p:endCondLst>
                                            <p:cond evt="onStopAudio" delay="0">
                                              <p:tgtEl>
                                                <p:sldTgt/>
                                              </p:tgtEl>
                                            </p:cond>
                                          </p:endCondLst>
                                        </p:cTn>
                                        <p:tgtEl>
                                          <p:sndTgt r:embed="rId3" name="click.wav"/>
                                        </p:tgtEl>
                                      </p:cMediaNode>
                                    </p:audio>
                                  </p:subTnLst>
                                </p:cTn>
                              </p:par>
                            </p:childTnLst>
                          </p:cTn>
                        </p:par>
                        <p:par>
                          <p:cTn id="190" fill="hold">
                            <p:stCondLst>
                              <p:cond delay="42000"/>
                            </p:stCondLst>
                            <p:childTnLst>
                              <p:par>
                                <p:cTn id="191" presetID="4" presetClass="entr" presetSubtype="16" fill="hold" grpId="0" nodeType="afterEffect">
                                  <p:stCondLst>
                                    <p:cond delay="0"/>
                                  </p:stCondLst>
                                  <p:childTnLst>
                                    <p:set>
                                      <p:cBhvr>
                                        <p:cTn id="192" dur="1" fill="hold">
                                          <p:stCondLst>
                                            <p:cond delay="0"/>
                                          </p:stCondLst>
                                        </p:cTn>
                                        <p:tgtEl>
                                          <p:spTgt spid="52"/>
                                        </p:tgtEl>
                                        <p:attrNameLst>
                                          <p:attrName>style.visibility</p:attrName>
                                        </p:attrNameLst>
                                      </p:cBhvr>
                                      <p:to>
                                        <p:strVal val="visible"/>
                                      </p:to>
                                    </p:set>
                                    <p:animEffect transition="in" filter="box(in)">
                                      <p:cBhvr>
                                        <p:cTn id="193" dur="1000"/>
                                        <p:tgtEl>
                                          <p:spTgt spid="52"/>
                                        </p:tgtEl>
                                      </p:cBhvr>
                                    </p:animEffect>
                                  </p:childTnLst>
                                  <p:subTnLst>
                                    <p:audio>
                                      <p:cMediaNode>
                                        <p:cTn display="0" masterRel="sameClick">
                                          <p:stCondLst>
                                            <p:cond evt="begin" delay="0">
                                              <p:tn val="191"/>
                                            </p:cond>
                                          </p:stCondLst>
                                          <p:endCondLst>
                                            <p:cond evt="onStopAudio" delay="0">
                                              <p:tgtEl>
                                                <p:sldTgt/>
                                              </p:tgtEl>
                                            </p:cond>
                                          </p:endCondLst>
                                        </p:cTn>
                                        <p:tgtEl>
                                          <p:sndTgt r:embed="rId3" name="click.wav"/>
                                        </p:tgtEl>
                                      </p:cMediaNode>
                                    </p:audio>
                                  </p:subTnLst>
                                </p:cTn>
                              </p:par>
                            </p:childTnLst>
                          </p:cTn>
                        </p:par>
                        <p:par>
                          <p:cTn id="194" fill="hold">
                            <p:stCondLst>
                              <p:cond delay="43000"/>
                            </p:stCondLst>
                            <p:childTnLst>
                              <p:par>
                                <p:cTn id="195" presetID="4" presetClass="entr" presetSubtype="16" fill="hold" grpId="0" nodeType="after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box(in)">
                                      <p:cBhvr>
                                        <p:cTn id="197" dur="1000"/>
                                        <p:tgtEl>
                                          <p:spTgt spid="53"/>
                                        </p:tgtEl>
                                      </p:cBhvr>
                                    </p:animEffect>
                                  </p:childTnLst>
                                  <p:subTnLst>
                                    <p:audio>
                                      <p:cMediaNode>
                                        <p:cTn display="0" masterRel="sameClick">
                                          <p:stCondLst>
                                            <p:cond evt="begin" delay="0">
                                              <p:tn val="195"/>
                                            </p:cond>
                                          </p:stCondLst>
                                          <p:endCondLst>
                                            <p:cond evt="onStopAudio" delay="0">
                                              <p:tgtEl>
                                                <p:sldTgt/>
                                              </p:tgtEl>
                                            </p:cond>
                                          </p:endCondLst>
                                        </p:cTn>
                                        <p:tgtEl>
                                          <p:sndTgt r:embed="rId3" name="click.wav"/>
                                        </p:tgtEl>
                                      </p:cMediaNode>
                                    </p:audio>
                                  </p:subTnLst>
                                </p:cTn>
                              </p:par>
                            </p:childTnLst>
                          </p:cTn>
                        </p:par>
                        <p:par>
                          <p:cTn id="198" fill="hold">
                            <p:stCondLst>
                              <p:cond delay="44000"/>
                            </p:stCondLst>
                            <p:childTnLst>
                              <p:par>
                                <p:cTn id="199" presetID="4" presetClass="entr" presetSubtype="16" fill="hold" grpId="0" nodeType="afterEffect">
                                  <p:stCondLst>
                                    <p:cond delay="0"/>
                                  </p:stCondLst>
                                  <p:childTnLst>
                                    <p:set>
                                      <p:cBhvr>
                                        <p:cTn id="200" dur="1" fill="hold">
                                          <p:stCondLst>
                                            <p:cond delay="0"/>
                                          </p:stCondLst>
                                        </p:cTn>
                                        <p:tgtEl>
                                          <p:spTgt spid="54"/>
                                        </p:tgtEl>
                                        <p:attrNameLst>
                                          <p:attrName>style.visibility</p:attrName>
                                        </p:attrNameLst>
                                      </p:cBhvr>
                                      <p:to>
                                        <p:strVal val="visible"/>
                                      </p:to>
                                    </p:set>
                                    <p:animEffect transition="in" filter="box(in)">
                                      <p:cBhvr>
                                        <p:cTn id="201" dur="1000"/>
                                        <p:tgtEl>
                                          <p:spTgt spid="54"/>
                                        </p:tgtEl>
                                      </p:cBhvr>
                                    </p:animEffect>
                                  </p:childTnLst>
                                  <p:subTnLst>
                                    <p:audio>
                                      <p:cMediaNode>
                                        <p:cTn display="0" masterRel="sameClick">
                                          <p:stCondLst>
                                            <p:cond evt="begin" delay="0">
                                              <p:tn val="199"/>
                                            </p:cond>
                                          </p:stCondLst>
                                          <p:endCondLst>
                                            <p:cond evt="onStopAudio" delay="0">
                                              <p:tgtEl>
                                                <p:sldTgt/>
                                              </p:tgtEl>
                                            </p:cond>
                                          </p:endCondLst>
                                        </p:cTn>
                                        <p:tgtEl>
                                          <p:sndTgt r:embed="rId3" name="click.wav"/>
                                        </p:tgtEl>
                                      </p:cMediaNode>
                                    </p:audio>
                                  </p:subTnLst>
                                </p:cTn>
                              </p:par>
                            </p:childTnLst>
                          </p:cTn>
                        </p:par>
                        <p:par>
                          <p:cTn id="202" fill="hold">
                            <p:stCondLst>
                              <p:cond delay="45000"/>
                            </p:stCondLst>
                            <p:childTnLst>
                              <p:par>
                                <p:cTn id="203" presetID="4" presetClass="entr" presetSubtype="16" fill="hold" grpId="0" nodeType="afterEffect">
                                  <p:stCondLst>
                                    <p:cond delay="0"/>
                                  </p:stCondLst>
                                  <p:childTnLst>
                                    <p:set>
                                      <p:cBhvr>
                                        <p:cTn id="204" dur="1" fill="hold">
                                          <p:stCondLst>
                                            <p:cond delay="0"/>
                                          </p:stCondLst>
                                        </p:cTn>
                                        <p:tgtEl>
                                          <p:spTgt spid="55"/>
                                        </p:tgtEl>
                                        <p:attrNameLst>
                                          <p:attrName>style.visibility</p:attrName>
                                        </p:attrNameLst>
                                      </p:cBhvr>
                                      <p:to>
                                        <p:strVal val="visible"/>
                                      </p:to>
                                    </p:set>
                                    <p:animEffect transition="in" filter="box(in)">
                                      <p:cBhvr>
                                        <p:cTn id="205" dur="1000"/>
                                        <p:tgtEl>
                                          <p:spTgt spid="55"/>
                                        </p:tgtEl>
                                      </p:cBhvr>
                                    </p:animEffect>
                                  </p:childTnLst>
                                  <p:subTnLst>
                                    <p:audio>
                                      <p:cMediaNode>
                                        <p:cTn display="0" masterRel="sameClick">
                                          <p:stCondLst>
                                            <p:cond evt="begin" delay="0">
                                              <p:tn val="203"/>
                                            </p:cond>
                                          </p:stCondLst>
                                          <p:endCondLst>
                                            <p:cond evt="onStopAudio" delay="0">
                                              <p:tgtEl>
                                                <p:sldTgt/>
                                              </p:tgtEl>
                                            </p:cond>
                                          </p:endCondLst>
                                        </p:cTn>
                                        <p:tgtEl>
                                          <p:sndTgt r:embed="rId3" name="click.wav"/>
                                        </p:tgtEl>
                                      </p:cMediaNode>
                                    </p:audio>
                                  </p:subTnLst>
                                </p:cTn>
                              </p:par>
                            </p:childTnLst>
                          </p:cTn>
                        </p:par>
                        <p:par>
                          <p:cTn id="206" fill="hold">
                            <p:stCondLst>
                              <p:cond delay="46000"/>
                            </p:stCondLst>
                            <p:childTnLst>
                              <p:par>
                                <p:cTn id="207" presetID="4" presetClass="entr" presetSubtype="16" fill="hold" grpId="0" nodeType="afterEffect">
                                  <p:stCondLst>
                                    <p:cond delay="0"/>
                                  </p:stCondLst>
                                  <p:childTnLst>
                                    <p:set>
                                      <p:cBhvr>
                                        <p:cTn id="208" dur="1" fill="hold">
                                          <p:stCondLst>
                                            <p:cond delay="0"/>
                                          </p:stCondLst>
                                        </p:cTn>
                                        <p:tgtEl>
                                          <p:spTgt spid="56"/>
                                        </p:tgtEl>
                                        <p:attrNameLst>
                                          <p:attrName>style.visibility</p:attrName>
                                        </p:attrNameLst>
                                      </p:cBhvr>
                                      <p:to>
                                        <p:strVal val="visible"/>
                                      </p:to>
                                    </p:set>
                                    <p:animEffect transition="in" filter="box(in)">
                                      <p:cBhvr>
                                        <p:cTn id="209" dur="1000"/>
                                        <p:tgtEl>
                                          <p:spTgt spid="56"/>
                                        </p:tgtEl>
                                      </p:cBhvr>
                                    </p:animEffect>
                                  </p:childTnLst>
                                  <p:subTnLst>
                                    <p:audio>
                                      <p:cMediaNode>
                                        <p:cTn display="0" masterRel="sameClick">
                                          <p:stCondLst>
                                            <p:cond evt="begin" delay="0">
                                              <p:tn val="207"/>
                                            </p:cond>
                                          </p:stCondLst>
                                          <p:endCondLst>
                                            <p:cond evt="onStopAudio" delay="0">
                                              <p:tgtEl>
                                                <p:sldTgt/>
                                              </p:tgtEl>
                                            </p:cond>
                                          </p:endCondLst>
                                        </p:cTn>
                                        <p:tgtEl>
                                          <p:sndTgt r:embed="rId3" name="click.wav"/>
                                        </p:tgtEl>
                                      </p:cMediaNode>
                                    </p:audio>
                                  </p:subTnLst>
                                </p:cTn>
                              </p:par>
                            </p:childTnLst>
                          </p:cTn>
                        </p:par>
                        <p:par>
                          <p:cTn id="210" fill="hold">
                            <p:stCondLst>
                              <p:cond delay="47000"/>
                            </p:stCondLst>
                            <p:childTnLst>
                              <p:par>
                                <p:cTn id="211" presetID="4" presetClass="entr" presetSubtype="16" fill="hold" grpId="0" nodeType="afterEffect">
                                  <p:stCondLst>
                                    <p:cond delay="0"/>
                                  </p:stCondLst>
                                  <p:childTnLst>
                                    <p:set>
                                      <p:cBhvr>
                                        <p:cTn id="212" dur="1" fill="hold">
                                          <p:stCondLst>
                                            <p:cond delay="0"/>
                                          </p:stCondLst>
                                        </p:cTn>
                                        <p:tgtEl>
                                          <p:spTgt spid="57"/>
                                        </p:tgtEl>
                                        <p:attrNameLst>
                                          <p:attrName>style.visibility</p:attrName>
                                        </p:attrNameLst>
                                      </p:cBhvr>
                                      <p:to>
                                        <p:strVal val="visible"/>
                                      </p:to>
                                    </p:set>
                                    <p:animEffect transition="in" filter="box(in)">
                                      <p:cBhvr>
                                        <p:cTn id="213" dur="1000"/>
                                        <p:tgtEl>
                                          <p:spTgt spid="57"/>
                                        </p:tgtEl>
                                      </p:cBhvr>
                                    </p:animEffect>
                                  </p:childTnLst>
                                  <p:subTnLst>
                                    <p:audio>
                                      <p:cMediaNode>
                                        <p:cTn display="0" masterRel="sameClick">
                                          <p:stCondLst>
                                            <p:cond evt="begin" delay="0">
                                              <p:tn val="211"/>
                                            </p:cond>
                                          </p:stCondLst>
                                          <p:endCondLst>
                                            <p:cond evt="onStopAudio" delay="0">
                                              <p:tgtEl>
                                                <p:sldTgt/>
                                              </p:tgtEl>
                                            </p:cond>
                                          </p:endCondLst>
                                        </p:cTn>
                                        <p:tgtEl>
                                          <p:sndTgt r:embed="rId3" name="click.wav"/>
                                        </p:tgtEl>
                                      </p:cMediaNode>
                                    </p:audio>
                                  </p:subTnLst>
                                </p:cTn>
                              </p:par>
                            </p:childTnLst>
                          </p:cTn>
                        </p:par>
                        <p:par>
                          <p:cTn id="214" fill="hold">
                            <p:stCondLst>
                              <p:cond delay="48000"/>
                            </p:stCondLst>
                            <p:childTnLst>
                              <p:par>
                                <p:cTn id="215" presetID="4" presetClass="entr" presetSubtype="16" fill="hold" grpId="0" nodeType="afterEffect">
                                  <p:stCondLst>
                                    <p:cond delay="0"/>
                                  </p:stCondLst>
                                  <p:childTnLst>
                                    <p:set>
                                      <p:cBhvr>
                                        <p:cTn id="216" dur="1" fill="hold">
                                          <p:stCondLst>
                                            <p:cond delay="0"/>
                                          </p:stCondLst>
                                        </p:cTn>
                                        <p:tgtEl>
                                          <p:spTgt spid="58"/>
                                        </p:tgtEl>
                                        <p:attrNameLst>
                                          <p:attrName>style.visibility</p:attrName>
                                        </p:attrNameLst>
                                      </p:cBhvr>
                                      <p:to>
                                        <p:strVal val="visible"/>
                                      </p:to>
                                    </p:set>
                                    <p:animEffect transition="in" filter="box(in)">
                                      <p:cBhvr>
                                        <p:cTn id="217" dur="1000"/>
                                        <p:tgtEl>
                                          <p:spTgt spid="58"/>
                                        </p:tgtEl>
                                      </p:cBhvr>
                                    </p:animEffect>
                                  </p:childTnLst>
                                  <p:subTnLst>
                                    <p:audio>
                                      <p:cMediaNode>
                                        <p:cTn display="0" masterRel="sameClick">
                                          <p:stCondLst>
                                            <p:cond evt="begin" delay="0">
                                              <p:tn val="215"/>
                                            </p:cond>
                                          </p:stCondLst>
                                          <p:endCondLst>
                                            <p:cond evt="onStopAudio" delay="0">
                                              <p:tgtEl>
                                                <p:sldTgt/>
                                              </p:tgtEl>
                                            </p:cond>
                                          </p:endCondLst>
                                        </p:cTn>
                                        <p:tgtEl>
                                          <p:sndTgt r:embed="rId3" name="click.wav"/>
                                        </p:tgtEl>
                                      </p:cMediaNode>
                                    </p:audio>
                                  </p:subTnLst>
                                </p:cTn>
                              </p:par>
                            </p:childTnLst>
                          </p:cTn>
                        </p:par>
                        <p:par>
                          <p:cTn id="218" fill="hold">
                            <p:stCondLst>
                              <p:cond delay="49000"/>
                            </p:stCondLst>
                            <p:childTnLst>
                              <p:par>
                                <p:cTn id="219" presetID="4" presetClass="entr" presetSubtype="16" fill="hold" grpId="0" nodeType="afterEffect">
                                  <p:stCondLst>
                                    <p:cond delay="0"/>
                                  </p:stCondLst>
                                  <p:childTnLst>
                                    <p:set>
                                      <p:cBhvr>
                                        <p:cTn id="220" dur="1" fill="hold">
                                          <p:stCondLst>
                                            <p:cond delay="0"/>
                                          </p:stCondLst>
                                        </p:cTn>
                                        <p:tgtEl>
                                          <p:spTgt spid="59"/>
                                        </p:tgtEl>
                                        <p:attrNameLst>
                                          <p:attrName>style.visibility</p:attrName>
                                        </p:attrNameLst>
                                      </p:cBhvr>
                                      <p:to>
                                        <p:strVal val="visible"/>
                                      </p:to>
                                    </p:set>
                                    <p:animEffect transition="in" filter="box(in)">
                                      <p:cBhvr>
                                        <p:cTn id="221" dur="1000"/>
                                        <p:tgtEl>
                                          <p:spTgt spid="59"/>
                                        </p:tgtEl>
                                      </p:cBhvr>
                                    </p:animEffect>
                                  </p:childTnLst>
                                  <p:subTnLst>
                                    <p:audio>
                                      <p:cMediaNode>
                                        <p:cTn display="0" masterRel="sameClick">
                                          <p:stCondLst>
                                            <p:cond evt="begin" delay="0">
                                              <p:tn val="219"/>
                                            </p:cond>
                                          </p:stCondLst>
                                          <p:endCondLst>
                                            <p:cond evt="onStopAudio" delay="0">
                                              <p:tgtEl>
                                                <p:sldTgt/>
                                              </p:tgtEl>
                                            </p:cond>
                                          </p:endCondLst>
                                        </p:cTn>
                                        <p:tgtEl>
                                          <p:sndTgt r:embed="rId3" name="click.wav"/>
                                        </p:tgtEl>
                                      </p:cMediaNode>
                                    </p:audio>
                                  </p:subTnLst>
                                </p:cTn>
                              </p:par>
                            </p:childTnLst>
                          </p:cTn>
                        </p:par>
                        <p:par>
                          <p:cTn id="222" fill="hold">
                            <p:stCondLst>
                              <p:cond delay="50000"/>
                            </p:stCondLst>
                            <p:childTnLst>
                              <p:par>
                                <p:cTn id="223" presetID="4" presetClass="entr" presetSubtype="16" fill="hold" grpId="0" nodeType="afterEffect">
                                  <p:stCondLst>
                                    <p:cond delay="0"/>
                                  </p:stCondLst>
                                  <p:childTnLst>
                                    <p:set>
                                      <p:cBhvr>
                                        <p:cTn id="224" dur="1" fill="hold">
                                          <p:stCondLst>
                                            <p:cond delay="0"/>
                                          </p:stCondLst>
                                        </p:cTn>
                                        <p:tgtEl>
                                          <p:spTgt spid="60"/>
                                        </p:tgtEl>
                                        <p:attrNameLst>
                                          <p:attrName>style.visibility</p:attrName>
                                        </p:attrNameLst>
                                      </p:cBhvr>
                                      <p:to>
                                        <p:strVal val="visible"/>
                                      </p:to>
                                    </p:set>
                                    <p:animEffect transition="in" filter="box(in)">
                                      <p:cBhvr>
                                        <p:cTn id="225" dur="1000"/>
                                        <p:tgtEl>
                                          <p:spTgt spid="60"/>
                                        </p:tgtEl>
                                      </p:cBhvr>
                                    </p:animEffect>
                                  </p:childTnLst>
                                  <p:subTnLst>
                                    <p:audio>
                                      <p:cMediaNode>
                                        <p:cTn display="0" masterRel="sameClick">
                                          <p:stCondLst>
                                            <p:cond evt="begin" delay="0">
                                              <p:tn val="223"/>
                                            </p:cond>
                                          </p:stCondLst>
                                          <p:endCondLst>
                                            <p:cond evt="onStopAudio" delay="0">
                                              <p:tgtEl>
                                                <p:sldTgt/>
                                              </p:tgtEl>
                                            </p:cond>
                                          </p:endCondLst>
                                        </p:cTn>
                                        <p:tgtEl>
                                          <p:sndTgt r:embed="rId3" name="click.wav"/>
                                        </p:tgtEl>
                                      </p:cMediaNode>
                                    </p:audio>
                                  </p:subTnLst>
                                </p:cTn>
                              </p:par>
                            </p:childTnLst>
                          </p:cTn>
                        </p:par>
                        <p:par>
                          <p:cTn id="226" fill="hold">
                            <p:stCondLst>
                              <p:cond delay="51000"/>
                            </p:stCondLst>
                            <p:childTnLst>
                              <p:par>
                                <p:cTn id="227" presetID="4" presetClass="entr" presetSubtype="16" fill="hold" grpId="0" nodeType="afterEffect">
                                  <p:stCondLst>
                                    <p:cond delay="0"/>
                                  </p:stCondLst>
                                  <p:childTnLst>
                                    <p:set>
                                      <p:cBhvr>
                                        <p:cTn id="228" dur="1" fill="hold">
                                          <p:stCondLst>
                                            <p:cond delay="0"/>
                                          </p:stCondLst>
                                        </p:cTn>
                                        <p:tgtEl>
                                          <p:spTgt spid="61"/>
                                        </p:tgtEl>
                                        <p:attrNameLst>
                                          <p:attrName>style.visibility</p:attrName>
                                        </p:attrNameLst>
                                      </p:cBhvr>
                                      <p:to>
                                        <p:strVal val="visible"/>
                                      </p:to>
                                    </p:set>
                                    <p:animEffect transition="in" filter="box(in)">
                                      <p:cBhvr>
                                        <p:cTn id="229" dur="1000"/>
                                        <p:tgtEl>
                                          <p:spTgt spid="61"/>
                                        </p:tgtEl>
                                      </p:cBhvr>
                                    </p:animEffect>
                                  </p:childTnLst>
                                  <p:subTnLst>
                                    <p:audio>
                                      <p:cMediaNode>
                                        <p:cTn display="0" masterRel="sameClick">
                                          <p:stCondLst>
                                            <p:cond evt="begin" delay="0">
                                              <p:tn val="227"/>
                                            </p:cond>
                                          </p:stCondLst>
                                          <p:endCondLst>
                                            <p:cond evt="onStopAudio" delay="0">
                                              <p:tgtEl>
                                                <p:sldTgt/>
                                              </p:tgtEl>
                                            </p:cond>
                                          </p:endCondLst>
                                        </p:cTn>
                                        <p:tgtEl>
                                          <p:sndTgt r:embed="rId3" name="click.wav"/>
                                        </p:tgtEl>
                                      </p:cMediaNode>
                                    </p:audio>
                                  </p:subTnLst>
                                </p:cTn>
                              </p:par>
                            </p:childTnLst>
                          </p:cTn>
                        </p:par>
                        <p:par>
                          <p:cTn id="230" fill="hold">
                            <p:stCondLst>
                              <p:cond delay="52000"/>
                            </p:stCondLst>
                            <p:childTnLst>
                              <p:par>
                                <p:cTn id="231" presetID="4" presetClass="entr" presetSubtype="16" fill="hold" grpId="0" nodeType="afterEffect">
                                  <p:stCondLst>
                                    <p:cond delay="0"/>
                                  </p:stCondLst>
                                  <p:childTnLst>
                                    <p:set>
                                      <p:cBhvr>
                                        <p:cTn id="232" dur="1" fill="hold">
                                          <p:stCondLst>
                                            <p:cond delay="0"/>
                                          </p:stCondLst>
                                        </p:cTn>
                                        <p:tgtEl>
                                          <p:spTgt spid="62"/>
                                        </p:tgtEl>
                                        <p:attrNameLst>
                                          <p:attrName>style.visibility</p:attrName>
                                        </p:attrNameLst>
                                      </p:cBhvr>
                                      <p:to>
                                        <p:strVal val="visible"/>
                                      </p:to>
                                    </p:set>
                                    <p:animEffect transition="in" filter="box(in)">
                                      <p:cBhvr>
                                        <p:cTn id="233" dur="1000"/>
                                        <p:tgtEl>
                                          <p:spTgt spid="62"/>
                                        </p:tgtEl>
                                      </p:cBhvr>
                                    </p:animEffect>
                                  </p:childTnLst>
                                  <p:subTnLst>
                                    <p:audio>
                                      <p:cMediaNode>
                                        <p:cTn display="0" masterRel="sameClick">
                                          <p:stCondLst>
                                            <p:cond evt="begin" delay="0">
                                              <p:tn val="231"/>
                                            </p:cond>
                                          </p:stCondLst>
                                          <p:endCondLst>
                                            <p:cond evt="onStopAudio" delay="0">
                                              <p:tgtEl>
                                                <p:sldTgt/>
                                              </p:tgtEl>
                                            </p:cond>
                                          </p:endCondLst>
                                        </p:cTn>
                                        <p:tgtEl>
                                          <p:sndTgt r:embed="rId3" name="click.wav"/>
                                        </p:tgtEl>
                                      </p:cMediaNode>
                                    </p:audio>
                                  </p:subTnLst>
                                </p:cTn>
                              </p:par>
                            </p:childTnLst>
                          </p:cTn>
                        </p:par>
                        <p:par>
                          <p:cTn id="234" fill="hold">
                            <p:stCondLst>
                              <p:cond delay="53000"/>
                            </p:stCondLst>
                            <p:childTnLst>
                              <p:par>
                                <p:cTn id="235" presetID="4" presetClass="entr" presetSubtype="16" fill="hold" grpId="0" nodeType="afterEffect">
                                  <p:stCondLst>
                                    <p:cond delay="0"/>
                                  </p:stCondLst>
                                  <p:childTnLst>
                                    <p:set>
                                      <p:cBhvr>
                                        <p:cTn id="236" dur="1" fill="hold">
                                          <p:stCondLst>
                                            <p:cond delay="0"/>
                                          </p:stCondLst>
                                        </p:cTn>
                                        <p:tgtEl>
                                          <p:spTgt spid="63"/>
                                        </p:tgtEl>
                                        <p:attrNameLst>
                                          <p:attrName>style.visibility</p:attrName>
                                        </p:attrNameLst>
                                      </p:cBhvr>
                                      <p:to>
                                        <p:strVal val="visible"/>
                                      </p:to>
                                    </p:set>
                                    <p:animEffect transition="in" filter="box(in)">
                                      <p:cBhvr>
                                        <p:cTn id="237" dur="1000"/>
                                        <p:tgtEl>
                                          <p:spTgt spid="63"/>
                                        </p:tgtEl>
                                      </p:cBhvr>
                                    </p:animEffect>
                                  </p:childTnLst>
                                  <p:subTnLst>
                                    <p:audio>
                                      <p:cMediaNode>
                                        <p:cTn display="0" masterRel="sameClick">
                                          <p:stCondLst>
                                            <p:cond evt="begin" delay="0">
                                              <p:tn val="235"/>
                                            </p:cond>
                                          </p:stCondLst>
                                          <p:endCondLst>
                                            <p:cond evt="onStopAudio" delay="0">
                                              <p:tgtEl>
                                                <p:sldTgt/>
                                              </p:tgtEl>
                                            </p:cond>
                                          </p:endCondLst>
                                        </p:cTn>
                                        <p:tgtEl>
                                          <p:sndTgt r:embed="rId3" name="click.wav"/>
                                        </p:tgtEl>
                                      </p:cMediaNode>
                                    </p:audio>
                                  </p:subTnLst>
                                </p:cTn>
                              </p:par>
                            </p:childTnLst>
                          </p:cTn>
                        </p:par>
                        <p:par>
                          <p:cTn id="238" fill="hold">
                            <p:stCondLst>
                              <p:cond delay="54000"/>
                            </p:stCondLst>
                            <p:childTnLst>
                              <p:par>
                                <p:cTn id="239" presetID="4" presetClass="entr" presetSubtype="16" fill="hold" grpId="0" nodeType="afterEffect">
                                  <p:stCondLst>
                                    <p:cond delay="0"/>
                                  </p:stCondLst>
                                  <p:childTnLst>
                                    <p:set>
                                      <p:cBhvr>
                                        <p:cTn id="240" dur="1" fill="hold">
                                          <p:stCondLst>
                                            <p:cond delay="0"/>
                                          </p:stCondLst>
                                        </p:cTn>
                                        <p:tgtEl>
                                          <p:spTgt spid="64"/>
                                        </p:tgtEl>
                                        <p:attrNameLst>
                                          <p:attrName>style.visibility</p:attrName>
                                        </p:attrNameLst>
                                      </p:cBhvr>
                                      <p:to>
                                        <p:strVal val="visible"/>
                                      </p:to>
                                    </p:set>
                                    <p:animEffect transition="in" filter="box(in)">
                                      <p:cBhvr>
                                        <p:cTn id="241" dur="1000"/>
                                        <p:tgtEl>
                                          <p:spTgt spid="64"/>
                                        </p:tgtEl>
                                      </p:cBhvr>
                                    </p:animEffect>
                                  </p:childTnLst>
                                  <p:subTnLst>
                                    <p:audio>
                                      <p:cMediaNode>
                                        <p:cTn display="0" masterRel="sameClick">
                                          <p:stCondLst>
                                            <p:cond evt="begin" delay="0">
                                              <p:tn val="239"/>
                                            </p:cond>
                                          </p:stCondLst>
                                          <p:endCondLst>
                                            <p:cond evt="onStopAudio" delay="0">
                                              <p:tgtEl>
                                                <p:sldTgt/>
                                              </p:tgtEl>
                                            </p:cond>
                                          </p:endCondLst>
                                        </p:cTn>
                                        <p:tgtEl>
                                          <p:sndTgt r:embed="rId3" name="click.wav"/>
                                        </p:tgtEl>
                                      </p:cMediaNode>
                                    </p:audio>
                                  </p:subTnLst>
                                </p:cTn>
                              </p:par>
                            </p:childTnLst>
                          </p:cTn>
                        </p:par>
                        <p:par>
                          <p:cTn id="242" fill="hold">
                            <p:stCondLst>
                              <p:cond delay="55000"/>
                            </p:stCondLst>
                            <p:childTnLst>
                              <p:par>
                                <p:cTn id="243" presetID="4" presetClass="entr" presetSubtype="16" fill="hold" grpId="0" nodeType="afterEffect">
                                  <p:stCondLst>
                                    <p:cond delay="0"/>
                                  </p:stCondLst>
                                  <p:childTnLst>
                                    <p:set>
                                      <p:cBhvr>
                                        <p:cTn id="244" dur="1" fill="hold">
                                          <p:stCondLst>
                                            <p:cond delay="0"/>
                                          </p:stCondLst>
                                        </p:cTn>
                                        <p:tgtEl>
                                          <p:spTgt spid="65"/>
                                        </p:tgtEl>
                                        <p:attrNameLst>
                                          <p:attrName>style.visibility</p:attrName>
                                        </p:attrNameLst>
                                      </p:cBhvr>
                                      <p:to>
                                        <p:strVal val="visible"/>
                                      </p:to>
                                    </p:set>
                                    <p:animEffect transition="in" filter="box(in)">
                                      <p:cBhvr>
                                        <p:cTn id="245" dur="1000"/>
                                        <p:tgtEl>
                                          <p:spTgt spid="65"/>
                                        </p:tgtEl>
                                      </p:cBhvr>
                                    </p:animEffect>
                                  </p:childTnLst>
                                  <p:subTnLst>
                                    <p:audio>
                                      <p:cMediaNode>
                                        <p:cTn display="0" masterRel="sameClick">
                                          <p:stCondLst>
                                            <p:cond evt="begin" delay="0">
                                              <p:tn val="243"/>
                                            </p:cond>
                                          </p:stCondLst>
                                          <p:endCondLst>
                                            <p:cond evt="onStopAudio" delay="0">
                                              <p:tgtEl>
                                                <p:sldTgt/>
                                              </p:tgtEl>
                                            </p:cond>
                                          </p:endCondLst>
                                        </p:cTn>
                                        <p:tgtEl>
                                          <p:sndTgt r:embed="rId3" name="click.wav"/>
                                        </p:tgtEl>
                                      </p:cMediaNode>
                                    </p:audio>
                                  </p:subTnLst>
                                </p:cTn>
                              </p:par>
                            </p:childTnLst>
                          </p:cTn>
                        </p:par>
                        <p:par>
                          <p:cTn id="246" fill="hold">
                            <p:stCondLst>
                              <p:cond delay="56000"/>
                            </p:stCondLst>
                            <p:childTnLst>
                              <p:par>
                                <p:cTn id="247" presetID="4" presetClass="entr" presetSubtype="16" fill="hold" grpId="0" nodeType="afterEffect">
                                  <p:stCondLst>
                                    <p:cond delay="0"/>
                                  </p:stCondLst>
                                  <p:childTnLst>
                                    <p:set>
                                      <p:cBhvr>
                                        <p:cTn id="248" dur="1" fill="hold">
                                          <p:stCondLst>
                                            <p:cond delay="0"/>
                                          </p:stCondLst>
                                        </p:cTn>
                                        <p:tgtEl>
                                          <p:spTgt spid="66"/>
                                        </p:tgtEl>
                                        <p:attrNameLst>
                                          <p:attrName>style.visibility</p:attrName>
                                        </p:attrNameLst>
                                      </p:cBhvr>
                                      <p:to>
                                        <p:strVal val="visible"/>
                                      </p:to>
                                    </p:set>
                                    <p:animEffect transition="in" filter="box(in)">
                                      <p:cBhvr>
                                        <p:cTn id="249" dur="1000"/>
                                        <p:tgtEl>
                                          <p:spTgt spid="66"/>
                                        </p:tgtEl>
                                      </p:cBhvr>
                                    </p:animEffect>
                                  </p:childTnLst>
                                  <p:subTnLst>
                                    <p:audio>
                                      <p:cMediaNode>
                                        <p:cTn display="0" masterRel="sameClick">
                                          <p:stCondLst>
                                            <p:cond evt="begin" delay="0">
                                              <p:tn val="247"/>
                                            </p:cond>
                                          </p:stCondLst>
                                          <p:endCondLst>
                                            <p:cond evt="onStopAudio" delay="0">
                                              <p:tgtEl>
                                                <p:sldTgt/>
                                              </p:tgtEl>
                                            </p:cond>
                                          </p:endCondLst>
                                        </p:cTn>
                                        <p:tgtEl>
                                          <p:sndTgt r:embed="rId3" name="click.wav"/>
                                        </p:tgtEl>
                                      </p:cMediaNode>
                                    </p:audio>
                                  </p:subTnLst>
                                </p:cTn>
                              </p:par>
                            </p:childTnLst>
                          </p:cTn>
                        </p:par>
                        <p:par>
                          <p:cTn id="250" fill="hold">
                            <p:stCondLst>
                              <p:cond delay="57000"/>
                            </p:stCondLst>
                            <p:childTnLst>
                              <p:par>
                                <p:cTn id="251" presetID="4" presetClass="entr" presetSubtype="16" fill="hold" grpId="0" nodeType="afterEffect">
                                  <p:stCondLst>
                                    <p:cond delay="0"/>
                                  </p:stCondLst>
                                  <p:childTnLst>
                                    <p:set>
                                      <p:cBhvr>
                                        <p:cTn id="252" dur="1" fill="hold">
                                          <p:stCondLst>
                                            <p:cond delay="0"/>
                                          </p:stCondLst>
                                        </p:cTn>
                                        <p:tgtEl>
                                          <p:spTgt spid="67"/>
                                        </p:tgtEl>
                                        <p:attrNameLst>
                                          <p:attrName>style.visibility</p:attrName>
                                        </p:attrNameLst>
                                      </p:cBhvr>
                                      <p:to>
                                        <p:strVal val="visible"/>
                                      </p:to>
                                    </p:set>
                                    <p:animEffect transition="in" filter="box(in)">
                                      <p:cBhvr>
                                        <p:cTn id="253" dur="1000"/>
                                        <p:tgtEl>
                                          <p:spTgt spid="67"/>
                                        </p:tgtEl>
                                      </p:cBhvr>
                                    </p:animEffect>
                                  </p:childTnLst>
                                  <p:subTnLst>
                                    <p:audio>
                                      <p:cMediaNode>
                                        <p:cTn display="0" masterRel="sameClick">
                                          <p:stCondLst>
                                            <p:cond evt="begin" delay="0">
                                              <p:tn val="251"/>
                                            </p:cond>
                                          </p:stCondLst>
                                          <p:endCondLst>
                                            <p:cond evt="onStopAudio" delay="0">
                                              <p:tgtEl>
                                                <p:sldTgt/>
                                              </p:tgtEl>
                                            </p:cond>
                                          </p:endCondLst>
                                        </p:cTn>
                                        <p:tgtEl>
                                          <p:sndTgt r:embed="rId3" name="click.wav"/>
                                        </p:tgtEl>
                                      </p:cMediaNode>
                                    </p:audio>
                                  </p:subTnLst>
                                </p:cTn>
                              </p:par>
                            </p:childTnLst>
                          </p:cTn>
                        </p:par>
                        <p:par>
                          <p:cTn id="254" fill="hold">
                            <p:stCondLst>
                              <p:cond delay="58000"/>
                            </p:stCondLst>
                            <p:childTnLst>
                              <p:par>
                                <p:cTn id="255" presetID="4" presetClass="entr" presetSubtype="16" fill="hold" grpId="0" nodeType="afterEffect">
                                  <p:stCondLst>
                                    <p:cond delay="0"/>
                                  </p:stCondLst>
                                  <p:childTnLst>
                                    <p:set>
                                      <p:cBhvr>
                                        <p:cTn id="256" dur="1" fill="hold">
                                          <p:stCondLst>
                                            <p:cond delay="0"/>
                                          </p:stCondLst>
                                        </p:cTn>
                                        <p:tgtEl>
                                          <p:spTgt spid="68"/>
                                        </p:tgtEl>
                                        <p:attrNameLst>
                                          <p:attrName>style.visibility</p:attrName>
                                        </p:attrNameLst>
                                      </p:cBhvr>
                                      <p:to>
                                        <p:strVal val="visible"/>
                                      </p:to>
                                    </p:set>
                                    <p:animEffect transition="in" filter="box(in)">
                                      <p:cBhvr>
                                        <p:cTn id="257" dur="1000"/>
                                        <p:tgtEl>
                                          <p:spTgt spid="68"/>
                                        </p:tgtEl>
                                      </p:cBhvr>
                                    </p:animEffect>
                                  </p:childTnLst>
                                  <p:subTnLst>
                                    <p:audio>
                                      <p:cMediaNode>
                                        <p:cTn display="0" masterRel="sameClick">
                                          <p:stCondLst>
                                            <p:cond evt="begin" delay="0">
                                              <p:tn val="255"/>
                                            </p:cond>
                                          </p:stCondLst>
                                          <p:endCondLst>
                                            <p:cond evt="onStopAudio" delay="0">
                                              <p:tgtEl>
                                                <p:sldTgt/>
                                              </p:tgtEl>
                                            </p:cond>
                                          </p:endCondLst>
                                        </p:cTn>
                                        <p:tgtEl>
                                          <p:sndTgt r:embed="rId3" name="click.wav"/>
                                        </p:tgtEl>
                                      </p:cMediaNode>
                                    </p:audio>
                                  </p:subTnLst>
                                </p:cTn>
                              </p:par>
                            </p:childTnLst>
                          </p:cTn>
                        </p:par>
                        <p:par>
                          <p:cTn id="258" fill="hold">
                            <p:stCondLst>
                              <p:cond delay="59000"/>
                            </p:stCondLst>
                            <p:childTnLst>
                              <p:par>
                                <p:cTn id="259" presetID="4" presetClass="entr" presetSubtype="16" fill="hold" grpId="0" nodeType="afterEffect">
                                  <p:stCondLst>
                                    <p:cond delay="0"/>
                                  </p:stCondLst>
                                  <p:childTnLst>
                                    <p:set>
                                      <p:cBhvr>
                                        <p:cTn id="260" dur="1" fill="hold">
                                          <p:stCondLst>
                                            <p:cond delay="0"/>
                                          </p:stCondLst>
                                        </p:cTn>
                                        <p:tgtEl>
                                          <p:spTgt spid="69"/>
                                        </p:tgtEl>
                                        <p:attrNameLst>
                                          <p:attrName>style.visibility</p:attrName>
                                        </p:attrNameLst>
                                      </p:cBhvr>
                                      <p:to>
                                        <p:strVal val="visible"/>
                                      </p:to>
                                    </p:set>
                                    <p:animEffect transition="in" filter="box(in)">
                                      <p:cBhvr>
                                        <p:cTn id="261" dur="1000"/>
                                        <p:tgtEl>
                                          <p:spTgt spid="69"/>
                                        </p:tgtEl>
                                      </p:cBhvr>
                                    </p:animEffect>
                                  </p:childTnLst>
                                  <p:subTnLst>
                                    <p:audio>
                                      <p:cMediaNode>
                                        <p:cTn display="0" masterRel="sameClick">
                                          <p:stCondLst>
                                            <p:cond evt="begin" delay="0">
                                              <p:tn val="259"/>
                                            </p:cond>
                                          </p:stCondLst>
                                          <p:endCondLst>
                                            <p:cond evt="onStopAudio" delay="0">
                                              <p:tgtEl>
                                                <p:sldTgt/>
                                              </p:tgtEl>
                                            </p:cond>
                                          </p:endCondLst>
                                        </p:cTn>
                                        <p:tgtEl>
                                          <p:sndTgt r:embed="rId3" name="click.wav"/>
                                        </p:tgtEl>
                                      </p:cMediaNode>
                                    </p:audio>
                                  </p:subTnLst>
                                </p:cTn>
                              </p:par>
                              <p:par>
                                <p:cTn id="262" presetID="4" presetClass="entr" presetSubtype="16" fill="hold" grpId="1" nodeType="withEffect">
                                  <p:stCondLst>
                                    <p:cond delay="0"/>
                                  </p:stCondLst>
                                  <p:childTnLst>
                                    <p:set>
                                      <p:cBhvr>
                                        <p:cTn id="263" dur="1" fill="hold">
                                          <p:stCondLst>
                                            <p:cond delay="0"/>
                                          </p:stCondLst>
                                        </p:cTn>
                                        <p:tgtEl>
                                          <p:spTgt spid="69"/>
                                        </p:tgtEl>
                                        <p:attrNameLst>
                                          <p:attrName>style.visibility</p:attrName>
                                        </p:attrNameLst>
                                      </p:cBhvr>
                                      <p:to>
                                        <p:strVal val="visible"/>
                                      </p:to>
                                    </p:set>
                                    <p:animEffect transition="in" filter="box(in)">
                                      <p:cBhvr>
                                        <p:cTn id="264" dur="1000"/>
                                        <p:tgtEl>
                                          <p:spTgt spid="69"/>
                                        </p:tgtEl>
                                      </p:cBhvr>
                                    </p:animEffect>
                                  </p:childTnLst>
                                  <p:subTnLst>
                                    <p:audio>
                                      <p:cMediaNode>
                                        <p:cTn display="0" masterRel="sameClick">
                                          <p:stCondLst>
                                            <p:cond evt="begin" delay="0">
                                              <p:tn val="262"/>
                                            </p:cond>
                                          </p:stCondLst>
                                          <p:endCondLst>
                                            <p:cond evt="onStopAudio" delay="0">
                                              <p:tgtEl>
                                                <p:sldTgt/>
                                              </p:tgtEl>
                                            </p:cond>
                                          </p:endCondLst>
                                        </p:cTn>
                                        <p:tgtEl>
                                          <p:sndTgt r:embed="rId3" name="click.wav"/>
                                        </p:tgtEl>
                                      </p:cMediaNode>
                                    </p:audio>
                                  </p:subTnLst>
                                </p:cTn>
                              </p:par>
                              <p:par>
                                <p:cTn id="265" presetID="4" presetClass="entr" presetSubtype="16" fill="hold" grpId="0" nodeType="withEffect">
                                  <p:stCondLst>
                                    <p:cond delay="0"/>
                                  </p:stCondLst>
                                  <p:childTnLst>
                                    <p:set>
                                      <p:cBhvr>
                                        <p:cTn id="266" dur="1" fill="hold">
                                          <p:stCondLst>
                                            <p:cond delay="0"/>
                                          </p:stCondLst>
                                        </p:cTn>
                                        <p:tgtEl>
                                          <p:spTgt spid="79"/>
                                        </p:tgtEl>
                                        <p:attrNameLst>
                                          <p:attrName>style.visibility</p:attrName>
                                        </p:attrNameLst>
                                      </p:cBhvr>
                                      <p:to>
                                        <p:strVal val="visible"/>
                                      </p:to>
                                    </p:set>
                                    <p:animEffect transition="in" filter="box(in)">
                                      <p:cBhvr>
                                        <p:cTn id="267" dur="500"/>
                                        <p:tgtEl>
                                          <p:spTgt spid="79"/>
                                        </p:tgtEl>
                                      </p:cBhvr>
                                    </p:animEffect>
                                  </p:childTnLst>
                                  <p:subTnLst>
                                    <p:audio>
                                      <p:cMediaNode>
                                        <p:cTn display="0" masterRel="sameClick">
                                          <p:stCondLst>
                                            <p:cond evt="begin" delay="0">
                                              <p:tn val="265"/>
                                            </p:cond>
                                          </p:stCondLst>
                                          <p:endCondLst>
                                            <p:cond evt="onStopAudio" delay="0">
                                              <p:tgtEl>
                                                <p:sldTgt/>
                                              </p:tgtEl>
                                            </p:cond>
                                          </p:endCondLst>
                                        </p:cTn>
                                        <p:tgtEl>
                                          <p:sndTgt r:embed="rId3" name="click.wav"/>
                                        </p:tgtEl>
                                      </p:cMediaNode>
                                    </p:audio>
                                  </p:subTnLst>
                                </p:cTn>
                              </p:par>
                            </p:childTnLst>
                          </p:cTn>
                        </p:par>
                        <p:par>
                          <p:cTn id="268" fill="hold">
                            <p:stCondLst>
                              <p:cond delay="60000"/>
                            </p:stCondLst>
                            <p:childTnLst>
                              <p:par>
                                <p:cTn id="269" presetID="4" presetClass="entr" presetSubtype="16" fill="hold" grpId="0" nodeType="afterEffect">
                                  <p:stCondLst>
                                    <p:cond delay="0"/>
                                  </p:stCondLst>
                                  <p:childTnLst>
                                    <p:set>
                                      <p:cBhvr>
                                        <p:cTn id="270" dur="1" fill="hold">
                                          <p:stCondLst>
                                            <p:cond delay="0"/>
                                          </p:stCondLst>
                                        </p:cTn>
                                        <p:tgtEl>
                                          <p:spTgt spid="70"/>
                                        </p:tgtEl>
                                        <p:attrNameLst>
                                          <p:attrName>style.visibility</p:attrName>
                                        </p:attrNameLst>
                                      </p:cBhvr>
                                      <p:to>
                                        <p:strVal val="visible"/>
                                      </p:to>
                                    </p:set>
                                    <p:animEffect transition="in" filter="box(in)">
                                      <p:cBhvr>
                                        <p:cTn id="271" dur="1000"/>
                                        <p:tgtEl>
                                          <p:spTgt spid="70"/>
                                        </p:tgtEl>
                                      </p:cBhvr>
                                    </p:animEffect>
                                  </p:childTnLst>
                                  <p:subTnLst>
                                    <p:audio>
                                      <p:cMediaNode>
                                        <p:cTn display="0" masterRel="sameClick">
                                          <p:stCondLst>
                                            <p:cond evt="begin" delay="0">
                                              <p:tn val="269"/>
                                            </p:cond>
                                          </p:stCondLst>
                                          <p:endCondLst>
                                            <p:cond evt="onStopAudio" delay="0">
                                              <p:tgtEl>
                                                <p:sldTgt/>
                                              </p:tgtEl>
                                            </p:cond>
                                          </p:endCondLst>
                                        </p:cTn>
                                        <p:tgtEl>
                                          <p:sndTgt r:embed="rId3" name="click.wav"/>
                                        </p:tgtEl>
                                      </p:cMediaNode>
                                    </p:audio>
                                  </p:subTnLst>
                                </p:cTn>
                              </p:par>
                            </p:childTnLst>
                          </p:cTn>
                        </p:par>
                        <p:par>
                          <p:cTn id="272" fill="hold">
                            <p:stCondLst>
                              <p:cond delay="61000"/>
                            </p:stCondLst>
                            <p:childTnLst>
                              <p:par>
                                <p:cTn id="273" presetID="4" presetClass="entr" presetSubtype="16" fill="hold" grpId="0" nodeType="afterEffect">
                                  <p:stCondLst>
                                    <p:cond delay="0"/>
                                  </p:stCondLst>
                                  <p:childTnLst>
                                    <p:set>
                                      <p:cBhvr>
                                        <p:cTn id="274" dur="1" fill="hold">
                                          <p:stCondLst>
                                            <p:cond delay="0"/>
                                          </p:stCondLst>
                                        </p:cTn>
                                        <p:tgtEl>
                                          <p:spTgt spid="71"/>
                                        </p:tgtEl>
                                        <p:attrNameLst>
                                          <p:attrName>style.visibility</p:attrName>
                                        </p:attrNameLst>
                                      </p:cBhvr>
                                      <p:to>
                                        <p:strVal val="visible"/>
                                      </p:to>
                                    </p:set>
                                    <p:animEffect transition="in" filter="box(in)">
                                      <p:cBhvr>
                                        <p:cTn id="275" dur="1000"/>
                                        <p:tgtEl>
                                          <p:spTgt spid="71"/>
                                        </p:tgtEl>
                                      </p:cBhvr>
                                    </p:animEffect>
                                  </p:childTnLst>
                                  <p:subTnLst>
                                    <p:audio>
                                      <p:cMediaNode>
                                        <p:cTn display="0" masterRel="sameClick">
                                          <p:stCondLst>
                                            <p:cond evt="begin" delay="0">
                                              <p:tn val="273"/>
                                            </p:cond>
                                          </p:stCondLst>
                                          <p:endCondLst>
                                            <p:cond evt="onStopAudio" delay="0">
                                              <p:tgtEl>
                                                <p:sldTgt/>
                                              </p:tgtEl>
                                            </p:cond>
                                          </p:endCondLst>
                                        </p:cTn>
                                        <p:tgtEl>
                                          <p:sndTgt r:embed="rId3" name="click.wav"/>
                                        </p:tgtEl>
                                      </p:cMediaNode>
                                    </p:audio>
                                  </p:subTnLst>
                                </p:cTn>
                              </p:par>
                            </p:childTnLst>
                          </p:cTn>
                        </p:par>
                        <p:par>
                          <p:cTn id="276" fill="hold">
                            <p:stCondLst>
                              <p:cond delay="62000"/>
                            </p:stCondLst>
                            <p:childTnLst>
                              <p:par>
                                <p:cTn id="277" presetID="4" presetClass="entr" presetSubtype="16" fill="hold" grpId="0" nodeType="afterEffect">
                                  <p:stCondLst>
                                    <p:cond delay="0"/>
                                  </p:stCondLst>
                                  <p:childTnLst>
                                    <p:set>
                                      <p:cBhvr>
                                        <p:cTn id="278" dur="1" fill="hold">
                                          <p:stCondLst>
                                            <p:cond delay="0"/>
                                          </p:stCondLst>
                                        </p:cTn>
                                        <p:tgtEl>
                                          <p:spTgt spid="72"/>
                                        </p:tgtEl>
                                        <p:attrNameLst>
                                          <p:attrName>style.visibility</p:attrName>
                                        </p:attrNameLst>
                                      </p:cBhvr>
                                      <p:to>
                                        <p:strVal val="visible"/>
                                      </p:to>
                                    </p:set>
                                    <p:animEffect transition="in" filter="box(in)">
                                      <p:cBhvr>
                                        <p:cTn id="279" dur="1000"/>
                                        <p:tgtEl>
                                          <p:spTgt spid="72"/>
                                        </p:tgtEl>
                                      </p:cBhvr>
                                    </p:animEffect>
                                  </p:childTnLst>
                                  <p:subTnLst>
                                    <p:audio>
                                      <p:cMediaNode>
                                        <p:cTn display="0" masterRel="sameClick">
                                          <p:stCondLst>
                                            <p:cond evt="begin" delay="0">
                                              <p:tn val="277"/>
                                            </p:cond>
                                          </p:stCondLst>
                                          <p:endCondLst>
                                            <p:cond evt="onStopAudio" delay="0">
                                              <p:tgtEl>
                                                <p:sldTgt/>
                                              </p:tgtEl>
                                            </p:cond>
                                          </p:endCondLst>
                                        </p:cTn>
                                        <p:tgtEl>
                                          <p:sndTgt r:embed="rId3" name="click.wav"/>
                                        </p:tgtEl>
                                      </p:cMediaNode>
                                    </p:audio>
                                  </p:subTnLst>
                                </p:cTn>
                              </p:par>
                            </p:childTnLst>
                          </p:cTn>
                        </p:par>
                        <p:par>
                          <p:cTn id="280" fill="hold">
                            <p:stCondLst>
                              <p:cond delay="63000"/>
                            </p:stCondLst>
                            <p:childTnLst>
                              <p:par>
                                <p:cTn id="281" presetID="4" presetClass="entr" presetSubtype="16" fill="hold" grpId="0" nodeType="afterEffect">
                                  <p:stCondLst>
                                    <p:cond delay="0"/>
                                  </p:stCondLst>
                                  <p:childTnLst>
                                    <p:set>
                                      <p:cBhvr>
                                        <p:cTn id="282" dur="1" fill="hold">
                                          <p:stCondLst>
                                            <p:cond delay="0"/>
                                          </p:stCondLst>
                                        </p:cTn>
                                        <p:tgtEl>
                                          <p:spTgt spid="73"/>
                                        </p:tgtEl>
                                        <p:attrNameLst>
                                          <p:attrName>style.visibility</p:attrName>
                                        </p:attrNameLst>
                                      </p:cBhvr>
                                      <p:to>
                                        <p:strVal val="visible"/>
                                      </p:to>
                                    </p:set>
                                    <p:animEffect transition="in" filter="box(in)">
                                      <p:cBhvr>
                                        <p:cTn id="283" dur="1000"/>
                                        <p:tgtEl>
                                          <p:spTgt spid="73"/>
                                        </p:tgtEl>
                                      </p:cBhvr>
                                    </p:animEffect>
                                  </p:childTnLst>
                                  <p:subTnLst>
                                    <p:audio>
                                      <p:cMediaNode>
                                        <p:cTn display="0" masterRel="sameClick">
                                          <p:stCondLst>
                                            <p:cond evt="begin" delay="0">
                                              <p:tn val="281"/>
                                            </p:cond>
                                          </p:stCondLst>
                                          <p:endCondLst>
                                            <p:cond evt="onStopAudio" delay="0">
                                              <p:tgtEl>
                                                <p:sldTgt/>
                                              </p:tgtEl>
                                            </p:cond>
                                          </p:endCondLst>
                                        </p:cTn>
                                        <p:tgtEl>
                                          <p:sndTgt r:embed="rId3" name="click.wav"/>
                                        </p:tgtEl>
                                      </p:cMediaNode>
                                    </p:audio>
                                  </p:subTnLst>
                                </p:cTn>
                              </p:par>
                            </p:childTnLst>
                          </p:cTn>
                        </p:par>
                        <p:par>
                          <p:cTn id="284" fill="hold">
                            <p:stCondLst>
                              <p:cond delay="64000"/>
                            </p:stCondLst>
                            <p:childTnLst>
                              <p:par>
                                <p:cTn id="285" presetID="4" presetClass="entr" presetSubtype="16" fill="hold" grpId="0" nodeType="afterEffect">
                                  <p:stCondLst>
                                    <p:cond delay="0"/>
                                  </p:stCondLst>
                                  <p:childTnLst>
                                    <p:set>
                                      <p:cBhvr>
                                        <p:cTn id="286" dur="1" fill="hold">
                                          <p:stCondLst>
                                            <p:cond delay="0"/>
                                          </p:stCondLst>
                                        </p:cTn>
                                        <p:tgtEl>
                                          <p:spTgt spid="74"/>
                                        </p:tgtEl>
                                        <p:attrNameLst>
                                          <p:attrName>style.visibility</p:attrName>
                                        </p:attrNameLst>
                                      </p:cBhvr>
                                      <p:to>
                                        <p:strVal val="visible"/>
                                      </p:to>
                                    </p:set>
                                    <p:animEffect transition="in" filter="box(in)">
                                      <p:cBhvr>
                                        <p:cTn id="287" dur="1000"/>
                                        <p:tgtEl>
                                          <p:spTgt spid="74"/>
                                        </p:tgtEl>
                                      </p:cBhvr>
                                    </p:animEffect>
                                  </p:childTnLst>
                                  <p:subTnLst>
                                    <p:audio>
                                      <p:cMediaNode>
                                        <p:cTn display="0" masterRel="sameClick">
                                          <p:stCondLst>
                                            <p:cond evt="begin" delay="0">
                                              <p:tn val="285"/>
                                            </p:cond>
                                          </p:stCondLst>
                                          <p:endCondLst>
                                            <p:cond evt="onStopAudio" delay="0">
                                              <p:tgtEl>
                                                <p:sldTgt/>
                                              </p:tgtEl>
                                            </p:cond>
                                          </p:endCondLst>
                                        </p:cTn>
                                        <p:tgtEl>
                                          <p:sndTgt r:embed="rId3" name="click.wav"/>
                                        </p:tgtEl>
                                      </p:cMediaNode>
                                    </p:audio>
                                  </p:subTnLst>
                                </p:cTn>
                              </p:par>
                            </p:childTnLst>
                          </p:cTn>
                        </p:par>
                        <p:par>
                          <p:cTn id="288" fill="hold">
                            <p:stCondLst>
                              <p:cond delay="65000"/>
                            </p:stCondLst>
                            <p:childTnLst>
                              <p:par>
                                <p:cTn id="289" presetID="4" presetClass="entr" presetSubtype="16" fill="hold" grpId="0" nodeType="afterEffect">
                                  <p:stCondLst>
                                    <p:cond delay="0"/>
                                  </p:stCondLst>
                                  <p:childTnLst>
                                    <p:set>
                                      <p:cBhvr>
                                        <p:cTn id="290" dur="1" fill="hold">
                                          <p:stCondLst>
                                            <p:cond delay="0"/>
                                          </p:stCondLst>
                                        </p:cTn>
                                        <p:tgtEl>
                                          <p:spTgt spid="75"/>
                                        </p:tgtEl>
                                        <p:attrNameLst>
                                          <p:attrName>style.visibility</p:attrName>
                                        </p:attrNameLst>
                                      </p:cBhvr>
                                      <p:to>
                                        <p:strVal val="visible"/>
                                      </p:to>
                                    </p:set>
                                    <p:animEffect transition="in" filter="box(in)">
                                      <p:cBhvr>
                                        <p:cTn id="291" dur="1000"/>
                                        <p:tgtEl>
                                          <p:spTgt spid="75"/>
                                        </p:tgtEl>
                                      </p:cBhvr>
                                    </p:animEffect>
                                  </p:childTnLst>
                                  <p:subTnLst>
                                    <p:audio>
                                      <p:cMediaNode>
                                        <p:cTn display="0" masterRel="sameClick">
                                          <p:stCondLst>
                                            <p:cond evt="begin" delay="0">
                                              <p:tn val="289"/>
                                            </p:cond>
                                          </p:stCondLst>
                                          <p:endCondLst>
                                            <p:cond evt="onStopAudio" delay="0">
                                              <p:tgtEl>
                                                <p:sldTgt/>
                                              </p:tgtEl>
                                            </p:cond>
                                          </p:endCondLst>
                                        </p:cTn>
                                        <p:tgtEl>
                                          <p:sndTgt r:embed="rId3" name="click.wav"/>
                                        </p:tgtEl>
                                      </p:cMediaNode>
                                    </p:audio>
                                  </p:subTnLst>
                                </p:cTn>
                              </p:par>
                            </p:childTnLst>
                          </p:cTn>
                        </p:par>
                        <p:par>
                          <p:cTn id="292" fill="hold">
                            <p:stCondLst>
                              <p:cond delay="66000"/>
                            </p:stCondLst>
                            <p:childTnLst>
                              <p:par>
                                <p:cTn id="293" presetID="4" presetClass="entr" presetSubtype="16" fill="hold" grpId="0" nodeType="afterEffect">
                                  <p:stCondLst>
                                    <p:cond delay="0"/>
                                  </p:stCondLst>
                                  <p:childTnLst>
                                    <p:set>
                                      <p:cBhvr>
                                        <p:cTn id="294" dur="1" fill="hold">
                                          <p:stCondLst>
                                            <p:cond delay="0"/>
                                          </p:stCondLst>
                                        </p:cTn>
                                        <p:tgtEl>
                                          <p:spTgt spid="76"/>
                                        </p:tgtEl>
                                        <p:attrNameLst>
                                          <p:attrName>style.visibility</p:attrName>
                                        </p:attrNameLst>
                                      </p:cBhvr>
                                      <p:to>
                                        <p:strVal val="visible"/>
                                      </p:to>
                                    </p:set>
                                    <p:animEffect transition="in" filter="box(in)">
                                      <p:cBhvr>
                                        <p:cTn id="295" dur="1000"/>
                                        <p:tgtEl>
                                          <p:spTgt spid="76"/>
                                        </p:tgtEl>
                                      </p:cBhvr>
                                    </p:animEffect>
                                  </p:childTnLst>
                                  <p:subTnLst>
                                    <p:audio>
                                      <p:cMediaNode>
                                        <p:cTn display="0" masterRel="sameClick">
                                          <p:stCondLst>
                                            <p:cond evt="begin" delay="0">
                                              <p:tn val="293"/>
                                            </p:cond>
                                          </p:stCondLst>
                                          <p:endCondLst>
                                            <p:cond evt="onStopAudio" delay="0">
                                              <p:tgtEl>
                                                <p:sldTgt/>
                                              </p:tgtEl>
                                            </p:cond>
                                          </p:endCondLst>
                                        </p:cTn>
                                        <p:tgtEl>
                                          <p:sndTgt r:embed="rId3" name="click.wav"/>
                                        </p:tgtEl>
                                      </p:cMediaNode>
                                    </p:audio>
                                  </p:subTnLst>
                                </p:cTn>
                              </p:par>
                            </p:childTnLst>
                          </p:cTn>
                        </p:par>
                        <p:par>
                          <p:cTn id="296" fill="hold">
                            <p:stCondLst>
                              <p:cond delay="67000"/>
                            </p:stCondLst>
                            <p:childTnLst>
                              <p:par>
                                <p:cTn id="297" presetID="4" presetClass="entr" presetSubtype="16" fill="hold" grpId="0" nodeType="afterEffect">
                                  <p:stCondLst>
                                    <p:cond delay="0"/>
                                  </p:stCondLst>
                                  <p:childTnLst>
                                    <p:set>
                                      <p:cBhvr>
                                        <p:cTn id="298" dur="1" fill="hold">
                                          <p:stCondLst>
                                            <p:cond delay="0"/>
                                          </p:stCondLst>
                                        </p:cTn>
                                        <p:tgtEl>
                                          <p:spTgt spid="77"/>
                                        </p:tgtEl>
                                        <p:attrNameLst>
                                          <p:attrName>style.visibility</p:attrName>
                                        </p:attrNameLst>
                                      </p:cBhvr>
                                      <p:to>
                                        <p:strVal val="visible"/>
                                      </p:to>
                                    </p:set>
                                    <p:animEffect transition="in" filter="box(in)">
                                      <p:cBhvr>
                                        <p:cTn id="299" dur="1000"/>
                                        <p:tgtEl>
                                          <p:spTgt spid="77"/>
                                        </p:tgtEl>
                                      </p:cBhvr>
                                    </p:animEffect>
                                  </p:childTnLst>
                                  <p:subTnLst>
                                    <p:audio>
                                      <p:cMediaNode>
                                        <p:cTn display="0" masterRel="sameClick">
                                          <p:stCondLst>
                                            <p:cond evt="begin" delay="0">
                                              <p:tn val="297"/>
                                            </p:cond>
                                          </p:stCondLst>
                                          <p:endCondLst>
                                            <p:cond evt="onStopAudio" delay="0">
                                              <p:tgtEl>
                                                <p:sldTgt/>
                                              </p:tgtEl>
                                            </p:cond>
                                          </p:endCondLst>
                                        </p:cTn>
                                        <p:tgtEl>
                                          <p:sndTgt r:embed="rId3" name="click.wav"/>
                                        </p:tgtEl>
                                      </p:cMediaNode>
                                    </p:audio>
                                  </p:subTnLst>
                                </p:cTn>
                              </p:par>
                            </p:childTnLst>
                          </p:cTn>
                        </p:par>
                        <p:par>
                          <p:cTn id="300" fill="hold">
                            <p:stCondLst>
                              <p:cond delay="68000"/>
                            </p:stCondLst>
                            <p:childTnLst>
                              <p:par>
                                <p:cTn id="301" presetID="4" presetClass="entr" presetSubtype="16" fill="hold" grpId="0" nodeType="afterEffect">
                                  <p:stCondLst>
                                    <p:cond delay="0"/>
                                  </p:stCondLst>
                                  <p:childTnLst>
                                    <p:set>
                                      <p:cBhvr>
                                        <p:cTn id="302" dur="1" fill="hold">
                                          <p:stCondLst>
                                            <p:cond delay="0"/>
                                          </p:stCondLst>
                                        </p:cTn>
                                        <p:tgtEl>
                                          <p:spTgt spid="81"/>
                                        </p:tgtEl>
                                        <p:attrNameLst>
                                          <p:attrName>style.visibility</p:attrName>
                                        </p:attrNameLst>
                                      </p:cBhvr>
                                      <p:to>
                                        <p:strVal val="visible"/>
                                      </p:to>
                                    </p:set>
                                    <p:animEffect transition="in" filter="box(in)">
                                      <p:cBhvr>
                                        <p:cTn id="303" dur="1000"/>
                                        <p:tgtEl>
                                          <p:spTgt spid="81"/>
                                        </p:tgtEl>
                                      </p:cBhvr>
                                    </p:animEffect>
                                  </p:childTnLst>
                                  <p:subTnLst>
                                    <p:audio>
                                      <p:cMediaNode>
                                        <p:cTn display="0" masterRel="sameClick">
                                          <p:stCondLst>
                                            <p:cond evt="begin" delay="0">
                                              <p:tn val="301"/>
                                            </p:cond>
                                          </p:stCondLst>
                                          <p:endCondLst>
                                            <p:cond evt="onStopAudio" delay="0">
                                              <p:tgtEl>
                                                <p:sldTgt/>
                                              </p:tgtEl>
                                            </p:cond>
                                          </p:endCondLst>
                                        </p:cTn>
                                        <p:tgtEl>
                                          <p:sndTgt r:embed="rId3" name="click.wav"/>
                                        </p:tgtEl>
                                      </p:cMediaNode>
                                    </p:audio>
                                  </p:subTnLst>
                                </p:cTn>
                              </p:par>
                            </p:childTnLst>
                          </p:cTn>
                        </p:par>
                        <p:par>
                          <p:cTn id="304" fill="hold">
                            <p:stCondLst>
                              <p:cond delay="69000"/>
                            </p:stCondLst>
                            <p:childTnLst>
                              <p:par>
                                <p:cTn id="305" presetID="4" presetClass="entr" presetSubtype="16" fill="hold" grpId="0" nodeType="afterEffect">
                                  <p:stCondLst>
                                    <p:cond delay="0"/>
                                  </p:stCondLst>
                                  <p:childTnLst>
                                    <p:set>
                                      <p:cBhvr>
                                        <p:cTn id="306" dur="1" fill="hold">
                                          <p:stCondLst>
                                            <p:cond delay="0"/>
                                          </p:stCondLst>
                                        </p:cTn>
                                        <p:tgtEl>
                                          <p:spTgt spid="82"/>
                                        </p:tgtEl>
                                        <p:attrNameLst>
                                          <p:attrName>style.visibility</p:attrName>
                                        </p:attrNameLst>
                                      </p:cBhvr>
                                      <p:to>
                                        <p:strVal val="visible"/>
                                      </p:to>
                                    </p:set>
                                    <p:animEffect transition="in" filter="box(in)">
                                      <p:cBhvr>
                                        <p:cTn id="307" dur="1000"/>
                                        <p:tgtEl>
                                          <p:spTgt spid="82"/>
                                        </p:tgtEl>
                                      </p:cBhvr>
                                    </p:animEffect>
                                  </p:childTnLst>
                                  <p:subTnLst>
                                    <p:audio>
                                      <p:cMediaNode>
                                        <p:cTn display="0" masterRel="sameClick">
                                          <p:stCondLst>
                                            <p:cond evt="begin" delay="0">
                                              <p:tn val="305"/>
                                            </p:cond>
                                          </p:stCondLst>
                                          <p:endCondLst>
                                            <p:cond evt="onStopAudio" delay="0">
                                              <p:tgtEl>
                                                <p:sldTgt/>
                                              </p:tgtEl>
                                            </p:cond>
                                          </p:endCondLst>
                                        </p:cTn>
                                        <p:tgtEl>
                                          <p:sndTgt r:embed="rId3" name="click.wav"/>
                                        </p:tgtEl>
                                      </p:cMediaNode>
                                    </p:audio>
                                  </p:subTnLst>
                                </p:cTn>
                              </p:par>
                            </p:childTnLst>
                          </p:cTn>
                        </p:par>
                        <p:par>
                          <p:cTn id="308" fill="hold">
                            <p:stCondLst>
                              <p:cond delay="70000"/>
                            </p:stCondLst>
                            <p:childTnLst>
                              <p:par>
                                <p:cTn id="309" presetID="4" presetClass="entr" presetSubtype="16" fill="hold" grpId="0" nodeType="afterEffect">
                                  <p:stCondLst>
                                    <p:cond delay="0"/>
                                  </p:stCondLst>
                                  <p:childTnLst>
                                    <p:set>
                                      <p:cBhvr>
                                        <p:cTn id="310" dur="1" fill="hold">
                                          <p:stCondLst>
                                            <p:cond delay="0"/>
                                          </p:stCondLst>
                                        </p:cTn>
                                        <p:tgtEl>
                                          <p:spTgt spid="83"/>
                                        </p:tgtEl>
                                        <p:attrNameLst>
                                          <p:attrName>style.visibility</p:attrName>
                                        </p:attrNameLst>
                                      </p:cBhvr>
                                      <p:to>
                                        <p:strVal val="visible"/>
                                      </p:to>
                                    </p:set>
                                    <p:animEffect transition="in" filter="box(in)">
                                      <p:cBhvr>
                                        <p:cTn id="311" dur="1000"/>
                                        <p:tgtEl>
                                          <p:spTgt spid="83"/>
                                        </p:tgtEl>
                                      </p:cBhvr>
                                    </p:animEffect>
                                  </p:childTnLst>
                                  <p:subTnLst>
                                    <p:audio>
                                      <p:cMediaNode>
                                        <p:cTn display="0" masterRel="sameClick">
                                          <p:stCondLst>
                                            <p:cond evt="begin" delay="0">
                                              <p:tn val="309"/>
                                            </p:cond>
                                          </p:stCondLst>
                                          <p:endCondLst>
                                            <p:cond evt="onStopAudio" delay="0">
                                              <p:tgtEl>
                                                <p:sldTgt/>
                                              </p:tgtEl>
                                            </p:cond>
                                          </p:endCondLst>
                                        </p:cTn>
                                        <p:tgtEl>
                                          <p:sndTgt r:embed="rId3" name="click.wav"/>
                                        </p:tgtEl>
                                      </p:cMediaNode>
                                    </p:audio>
                                  </p:subTnLst>
                                </p:cTn>
                              </p:par>
                            </p:childTnLst>
                          </p:cTn>
                        </p:par>
                        <p:par>
                          <p:cTn id="312" fill="hold">
                            <p:stCondLst>
                              <p:cond delay="71000"/>
                            </p:stCondLst>
                            <p:childTnLst>
                              <p:par>
                                <p:cTn id="313" presetID="4" presetClass="entr" presetSubtype="16" fill="hold" grpId="0" nodeType="afterEffect">
                                  <p:stCondLst>
                                    <p:cond delay="0"/>
                                  </p:stCondLst>
                                  <p:childTnLst>
                                    <p:set>
                                      <p:cBhvr>
                                        <p:cTn id="314" dur="1" fill="hold">
                                          <p:stCondLst>
                                            <p:cond delay="0"/>
                                          </p:stCondLst>
                                        </p:cTn>
                                        <p:tgtEl>
                                          <p:spTgt spid="84"/>
                                        </p:tgtEl>
                                        <p:attrNameLst>
                                          <p:attrName>style.visibility</p:attrName>
                                        </p:attrNameLst>
                                      </p:cBhvr>
                                      <p:to>
                                        <p:strVal val="visible"/>
                                      </p:to>
                                    </p:set>
                                    <p:animEffect transition="in" filter="box(in)">
                                      <p:cBhvr>
                                        <p:cTn id="315" dur="1000"/>
                                        <p:tgtEl>
                                          <p:spTgt spid="84"/>
                                        </p:tgtEl>
                                      </p:cBhvr>
                                    </p:animEffect>
                                  </p:childTnLst>
                                  <p:subTnLst>
                                    <p:audio>
                                      <p:cMediaNode>
                                        <p:cTn display="0" masterRel="sameClick">
                                          <p:stCondLst>
                                            <p:cond evt="begin" delay="0">
                                              <p:tn val="313"/>
                                            </p:cond>
                                          </p:stCondLst>
                                          <p:endCondLst>
                                            <p:cond evt="onStopAudio" delay="0">
                                              <p:tgtEl>
                                                <p:sldTgt/>
                                              </p:tgtEl>
                                            </p:cond>
                                          </p:endCondLst>
                                        </p:cTn>
                                        <p:tgtEl>
                                          <p:sndTgt r:embed="rId3" name="click.wav"/>
                                        </p:tgtEl>
                                      </p:cMediaNode>
                                    </p:audio>
                                  </p:subTnLst>
                                </p:cTn>
                              </p:par>
                            </p:childTnLst>
                          </p:cTn>
                        </p:par>
                        <p:par>
                          <p:cTn id="316" fill="hold">
                            <p:stCondLst>
                              <p:cond delay="72000"/>
                            </p:stCondLst>
                            <p:childTnLst>
                              <p:par>
                                <p:cTn id="317" presetID="4" presetClass="entr" presetSubtype="16" fill="hold" grpId="0" nodeType="afterEffect">
                                  <p:stCondLst>
                                    <p:cond delay="0"/>
                                  </p:stCondLst>
                                  <p:childTnLst>
                                    <p:set>
                                      <p:cBhvr>
                                        <p:cTn id="318" dur="1" fill="hold">
                                          <p:stCondLst>
                                            <p:cond delay="0"/>
                                          </p:stCondLst>
                                        </p:cTn>
                                        <p:tgtEl>
                                          <p:spTgt spid="85"/>
                                        </p:tgtEl>
                                        <p:attrNameLst>
                                          <p:attrName>style.visibility</p:attrName>
                                        </p:attrNameLst>
                                      </p:cBhvr>
                                      <p:to>
                                        <p:strVal val="visible"/>
                                      </p:to>
                                    </p:set>
                                    <p:animEffect transition="in" filter="box(in)">
                                      <p:cBhvr>
                                        <p:cTn id="319" dur="1000"/>
                                        <p:tgtEl>
                                          <p:spTgt spid="85"/>
                                        </p:tgtEl>
                                      </p:cBhvr>
                                    </p:animEffect>
                                  </p:childTnLst>
                                  <p:subTnLst>
                                    <p:audio>
                                      <p:cMediaNode>
                                        <p:cTn display="0" masterRel="sameClick">
                                          <p:stCondLst>
                                            <p:cond evt="begin" delay="0">
                                              <p:tn val="317"/>
                                            </p:cond>
                                          </p:stCondLst>
                                          <p:endCondLst>
                                            <p:cond evt="onStopAudio" delay="0">
                                              <p:tgtEl>
                                                <p:sldTgt/>
                                              </p:tgtEl>
                                            </p:cond>
                                          </p:endCondLst>
                                        </p:cTn>
                                        <p:tgtEl>
                                          <p:sndTgt r:embed="rId3" name="click.wav"/>
                                        </p:tgtEl>
                                      </p:cMediaNode>
                                    </p:audio>
                                  </p:subTnLst>
                                </p:cTn>
                              </p:par>
                            </p:childTnLst>
                          </p:cTn>
                        </p:par>
                        <p:par>
                          <p:cTn id="320" fill="hold">
                            <p:stCondLst>
                              <p:cond delay="73000"/>
                            </p:stCondLst>
                            <p:childTnLst>
                              <p:par>
                                <p:cTn id="321" presetID="4" presetClass="entr" presetSubtype="16" fill="hold" grpId="0" nodeType="afterEffect">
                                  <p:stCondLst>
                                    <p:cond delay="0"/>
                                  </p:stCondLst>
                                  <p:childTnLst>
                                    <p:set>
                                      <p:cBhvr>
                                        <p:cTn id="322" dur="1" fill="hold">
                                          <p:stCondLst>
                                            <p:cond delay="0"/>
                                          </p:stCondLst>
                                        </p:cTn>
                                        <p:tgtEl>
                                          <p:spTgt spid="86"/>
                                        </p:tgtEl>
                                        <p:attrNameLst>
                                          <p:attrName>style.visibility</p:attrName>
                                        </p:attrNameLst>
                                      </p:cBhvr>
                                      <p:to>
                                        <p:strVal val="visible"/>
                                      </p:to>
                                    </p:set>
                                    <p:animEffect transition="in" filter="box(in)">
                                      <p:cBhvr>
                                        <p:cTn id="323" dur="1000"/>
                                        <p:tgtEl>
                                          <p:spTgt spid="86"/>
                                        </p:tgtEl>
                                      </p:cBhvr>
                                    </p:animEffect>
                                  </p:childTnLst>
                                  <p:subTnLst>
                                    <p:audio>
                                      <p:cMediaNode>
                                        <p:cTn display="0" masterRel="sameClick">
                                          <p:stCondLst>
                                            <p:cond evt="begin" delay="0">
                                              <p:tn val="321"/>
                                            </p:cond>
                                          </p:stCondLst>
                                          <p:endCondLst>
                                            <p:cond evt="onStopAudio" delay="0">
                                              <p:tgtEl>
                                                <p:sldTgt/>
                                              </p:tgtEl>
                                            </p:cond>
                                          </p:endCondLst>
                                        </p:cTn>
                                        <p:tgtEl>
                                          <p:sndTgt r:embed="rId3" name="click.wav"/>
                                        </p:tgtEl>
                                      </p:cMediaNode>
                                    </p:audio>
                                  </p:subTnLst>
                                </p:cTn>
                              </p:par>
                            </p:childTnLst>
                          </p:cTn>
                        </p:par>
                        <p:par>
                          <p:cTn id="324" fill="hold">
                            <p:stCondLst>
                              <p:cond delay="74000"/>
                            </p:stCondLst>
                            <p:childTnLst>
                              <p:par>
                                <p:cTn id="325" presetID="4" presetClass="entr" presetSubtype="16" fill="hold" grpId="0" nodeType="afterEffect">
                                  <p:stCondLst>
                                    <p:cond delay="0"/>
                                  </p:stCondLst>
                                  <p:childTnLst>
                                    <p:set>
                                      <p:cBhvr>
                                        <p:cTn id="326" dur="1" fill="hold">
                                          <p:stCondLst>
                                            <p:cond delay="0"/>
                                          </p:stCondLst>
                                        </p:cTn>
                                        <p:tgtEl>
                                          <p:spTgt spid="87"/>
                                        </p:tgtEl>
                                        <p:attrNameLst>
                                          <p:attrName>style.visibility</p:attrName>
                                        </p:attrNameLst>
                                      </p:cBhvr>
                                      <p:to>
                                        <p:strVal val="visible"/>
                                      </p:to>
                                    </p:set>
                                    <p:animEffect transition="in" filter="box(in)">
                                      <p:cBhvr>
                                        <p:cTn id="327" dur="1000"/>
                                        <p:tgtEl>
                                          <p:spTgt spid="87"/>
                                        </p:tgtEl>
                                      </p:cBhvr>
                                    </p:animEffect>
                                  </p:childTnLst>
                                  <p:subTnLst>
                                    <p:audio>
                                      <p:cMediaNode>
                                        <p:cTn display="0" masterRel="sameClick">
                                          <p:stCondLst>
                                            <p:cond evt="begin" delay="0">
                                              <p:tn val="325"/>
                                            </p:cond>
                                          </p:stCondLst>
                                          <p:endCondLst>
                                            <p:cond evt="onStopAudio" delay="0">
                                              <p:tgtEl>
                                                <p:sldTgt/>
                                              </p:tgtEl>
                                            </p:cond>
                                          </p:endCondLst>
                                        </p:cTn>
                                        <p:tgtEl>
                                          <p:sndTgt r:embed="rId3" name="click.wav"/>
                                        </p:tgtEl>
                                      </p:cMediaNode>
                                    </p:audio>
                                  </p:subTnLst>
                                </p:cTn>
                              </p:par>
                            </p:childTnLst>
                          </p:cTn>
                        </p:par>
                        <p:par>
                          <p:cTn id="328" fill="hold">
                            <p:stCondLst>
                              <p:cond delay="75000"/>
                            </p:stCondLst>
                            <p:childTnLst>
                              <p:par>
                                <p:cTn id="329" presetID="4" presetClass="entr" presetSubtype="16" fill="hold" grpId="0" nodeType="afterEffect">
                                  <p:stCondLst>
                                    <p:cond delay="0"/>
                                  </p:stCondLst>
                                  <p:childTnLst>
                                    <p:set>
                                      <p:cBhvr>
                                        <p:cTn id="330" dur="1" fill="hold">
                                          <p:stCondLst>
                                            <p:cond delay="0"/>
                                          </p:stCondLst>
                                        </p:cTn>
                                        <p:tgtEl>
                                          <p:spTgt spid="88"/>
                                        </p:tgtEl>
                                        <p:attrNameLst>
                                          <p:attrName>style.visibility</p:attrName>
                                        </p:attrNameLst>
                                      </p:cBhvr>
                                      <p:to>
                                        <p:strVal val="visible"/>
                                      </p:to>
                                    </p:set>
                                    <p:animEffect transition="in" filter="box(in)">
                                      <p:cBhvr>
                                        <p:cTn id="331" dur="1000"/>
                                        <p:tgtEl>
                                          <p:spTgt spid="88"/>
                                        </p:tgtEl>
                                      </p:cBhvr>
                                    </p:animEffect>
                                  </p:childTnLst>
                                  <p:subTnLst>
                                    <p:audio>
                                      <p:cMediaNode>
                                        <p:cTn display="0" masterRel="sameClick">
                                          <p:stCondLst>
                                            <p:cond evt="begin" delay="0">
                                              <p:tn val="329"/>
                                            </p:cond>
                                          </p:stCondLst>
                                          <p:endCondLst>
                                            <p:cond evt="onStopAudio" delay="0">
                                              <p:tgtEl>
                                                <p:sldTgt/>
                                              </p:tgtEl>
                                            </p:cond>
                                          </p:endCondLst>
                                        </p:cTn>
                                        <p:tgtEl>
                                          <p:sndTgt r:embed="rId3" name="click.wav"/>
                                        </p:tgtEl>
                                      </p:cMediaNode>
                                    </p:audio>
                                  </p:subTnLst>
                                </p:cTn>
                              </p:par>
                            </p:childTnLst>
                          </p:cTn>
                        </p:par>
                        <p:par>
                          <p:cTn id="332" fill="hold">
                            <p:stCondLst>
                              <p:cond delay="76000"/>
                            </p:stCondLst>
                            <p:childTnLst>
                              <p:par>
                                <p:cTn id="333" presetID="4" presetClass="entr" presetSubtype="16" fill="hold" grpId="0" nodeType="afterEffect">
                                  <p:stCondLst>
                                    <p:cond delay="0"/>
                                  </p:stCondLst>
                                  <p:childTnLst>
                                    <p:set>
                                      <p:cBhvr>
                                        <p:cTn id="334" dur="1" fill="hold">
                                          <p:stCondLst>
                                            <p:cond delay="0"/>
                                          </p:stCondLst>
                                        </p:cTn>
                                        <p:tgtEl>
                                          <p:spTgt spid="89"/>
                                        </p:tgtEl>
                                        <p:attrNameLst>
                                          <p:attrName>style.visibility</p:attrName>
                                        </p:attrNameLst>
                                      </p:cBhvr>
                                      <p:to>
                                        <p:strVal val="visible"/>
                                      </p:to>
                                    </p:set>
                                    <p:animEffect transition="in" filter="box(in)">
                                      <p:cBhvr>
                                        <p:cTn id="335" dur="1000"/>
                                        <p:tgtEl>
                                          <p:spTgt spid="89"/>
                                        </p:tgtEl>
                                      </p:cBhvr>
                                    </p:animEffect>
                                  </p:childTnLst>
                                  <p:subTnLst>
                                    <p:audio>
                                      <p:cMediaNode>
                                        <p:cTn display="0" masterRel="sameClick">
                                          <p:stCondLst>
                                            <p:cond evt="begin" delay="0">
                                              <p:tn val="333"/>
                                            </p:cond>
                                          </p:stCondLst>
                                          <p:endCondLst>
                                            <p:cond evt="onStopAudio" delay="0">
                                              <p:tgtEl>
                                                <p:sldTgt/>
                                              </p:tgtEl>
                                            </p:cond>
                                          </p:endCondLst>
                                        </p:cTn>
                                        <p:tgtEl>
                                          <p:sndTgt r:embed="rId3" name="click.wav"/>
                                        </p:tgtEl>
                                      </p:cMediaNode>
                                    </p:audio>
                                  </p:subTnLst>
                                </p:cTn>
                              </p:par>
                            </p:childTnLst>
                          </p:cTn>
                        </p:par>
                        <p:par>
                          <p:cTn id="336" fill="hold">
                            <p:stCondLst>
                              <p:cond delay="77000"/>
                            </p:stCondLst>
                            <p:childTnLst>
                              <p:par>
                                <p:cTn id="337" presetID="4" presetClass="entr" presetSubtype="16" fill="hold" grpId="0" nodeType="afterEffect">
                                  <p:stCondLst>
                                    <p:cond delay="0"/>
                                  </p:stCondLst>
                                  <p:childTnLst>
                                    <p:set>
                                      <p:cBhvr>
                                        <p:cTn id="338" dur="1" fill="hold">
                                          <p:stCondLst>
                                            <p:cond delay="0"/>
                                          </p:stCondLst>
                                        </p:cTn>
                                        <p:tgtEl>
                                          <p:spTgt spid="90"/>
                                        </p:tgtEl>
                                        <p:attrNameLst>
                                          <p:attrName>style.visibility</p:attrName>
                                        </p:attrNameLst>
                                      </p:cBhvr>
                                      <p:to>
                                        <p:strVal val="visible"/>
                                      </p:to>
                                    </p:set>
                                    <p:animEffect transition="in" filter="box(in)">
                                      <p:cBhvr>
                                        <p:cTn id="339" dur="1000"/>
                                        <p:tgtEl>
                                          <p:spTgt spid="90"/>
                                        </p:tgtEl>
                                      </p:cBhvr>
                                    </p:animEffect>
                                  </p:childTnLst>
                                  <p:subTnLst>
                                    <p:audio>
                                      <p:cMediaNode>
                                        <p:cTn display="0" masterRel="sameClick">
                                          <p:stCondLst>
                                            <p:cond evt="begin" delay="0">
                                              <p:tn val="337"/>
                                            </p:cond>
                                          </p:stCondLst>
                                          <p:endCondLst>
                                            <p:cond evt="onStopAudio" delay="0">
                                              <p:tgtEl>
                                                <p:sldTgt/>
                                              </p:tgtEl>
                                            </p:cond>
                                          </p:endCondLst>
                                        </p:cTn>
                                        <p:tgtEl>
                                          <p:sndTgt r:embed="rId3" name="click.wav"/>
                                        </p:tgtEl>
                                      </p:cMediaNode>
                                    </p:audio>
                                  </p:subTnLst>
                                </p:cTn>
                              </p:par>
                            </p:childTnLst>
                          </p:cTn>
                        </p:par>
                        <p:par>
                          <p:cTn id="340" fill="hold">
                            <p:stCondLst>
                              <p:cond delay="78000"/>
                            </p:stCondLst>
                            <p:childTnLst>
                              <p:par>
                                <p:cTn id="341" presetID="4" presetClass="entr" presetSubtype="16" fill="hold" grpId="0" nodeType="afterEffect">
                                  <p:stCondLst>
                                    <p:cond delay="0"/>
                                  </p:stCondLst>
                                  <p:childTnLst>
                                    <p:set>
                                      <p:cBhvr>
                                        <p:cTn id="342" dur="1" fill="hold">
                                          <p:stCondLst>
                                            <p:cond delay="0"/>
                                          </p:stCondLst>
                                        </p:cTn>
                                        <p:tgtEl>
                                          <p:spTgt spid="91"/>
                                        </p:tgtEl>
                                        <p:attrNameLst>
                                          <p:attrName>style.visibility</p:attrName>
                                        </p:attrNameLst>
                                      </p:cBhvr>
                                      <p:to>
                                        <p:strVal val="visible"/>
                                      </p:to>
                                    </p:set>
                                    <p:animEffect transition="in" filter="box(in)">
                                      <p:cBhvr>
                                        <p:cTn id="343" dur="1000"/>
                                        <p:tgtEl>
                                          <p:spTgt spid="91"/>
                                        </p:tgtEl>
                                      </p:cBhvr>
                                    </p:animEffect>
                                  </p:childTnLst>
                                  <p:subTnLst>
                                    <p:audio>
                                      <p:cMediaNode>
                                        <p:cTn display="0" masterRel="sameClick">
                                          <p:stCondLst>
                                            <p:cond evt="begin" delay="0">
                                              <p:tn val="341"/>
                                            </p:cond>
                                          </p:stCondLst>
                                          <p:endCondLst>
                                            <p:cond evt="onStopAudio" delay="0">
                                              <p:tgtEl>
                                                <p:sldTgt/>
                                              </p:tgtEl>
                                            </p:cond>
                                          </p:endCondLst>
                                        </p:cTn>
                                        <p:tgtEl>
                                          <p:sndTgt r:embed="rId3" name="click.wav"/>
                                        </p:tgtEl>
                                      </p:cMediaNode>
                                    </p:audio>
                                  </p:subTnLst>
                                </p:cTn>
                              </p:par>
                            </p:childTnLst>
                          </p:cTn>
                        </p:par>
                        <p:par>
                          <p:cTn id="344" fill="hold">
                            <p:stCondLst>
                              <p:cond delay="79000"/>
                            </p:stCondLst>
                            <p:childTnLst>
                              <p:par>
                                <p:cTn id="345" presetID="4" presetClass="entr" presetSubtype="16" fill="hold" grpId="0" nodeType="afterEffect">
                                  <p:stCondLst>
                                    <p:cond delay="0"/>
                                  </p:stCondLst>
                                  <p:childTnLst>
                                    <p:set>
                                      <p:cBhvr>
                                        <p:cTn id="346" dur="1" fill="hold">
                                          <p:stCondLst>
                                            <p:cond delay="0"/>
                                          </p:stCondLst>
                                        </p:cTn>
                                        <p:tgtEl>
                                          <p:spTgt spid="92"/>
                                        </p:tgtEl>
                                        <p:attrNameLst>
                                          <p:attrName>style.visibility</p:attrName>
                                        </p:attrNameLst>
                                      </p:cBhvr>
                                      <p:to>
                                        <p:strVal val="visible"/>
                                      </p:to>
                                    </p:set>
                                    <p:animEffect transition="in" filter="box(in)">
                                      <p:cBhvr>
                                        <p:cTn id="347" dur="1000"/>
                                        <p:tgtEl>
                                          <p:spTgt spid="92"/>
                                        </p:tgtEl>
                                      </p:cBhvr>
                                    </p:animEffect>
                                  </p:childTnLst>
                                  <p:subTnLst>
                                    <p:audio>
                                      <p:cMediaNode>
                                        <p:cTn display="0" masterRel="sameClick">
                                          <p:stCondLst>
                                            <p:cond evt="begin" delay="0">
                                              <p:tn val="345"/>
                                            </p:cond>
                                          </p:stCondLst>
                                          <p:endCondLst>
                                            <p:cond evt="onStopAudio" delay="0">
                                              <p:tgtEl>
                                                <p:sldTgt/>
                                              </p:tgtEl>
                                            </p:cond>
                                          </p:endCondLst>
                                        </p:cTn>
                                        <p:tgtEl>
                                          <p:sndTgt r:embed="rId3" name="click.wav"/>
                                        </p:tgtEl>
                                      </p:cMediaNode>
                                    </p:audio>
                                  </p:subTnLst>
                                </p:cTn>
                              </p:par>
                            </p:childTnLst>
                          </p:cTn>
                        </p:par>
                        <p:par>
                          <p:cTn id="348" fill="hold">
                            <p:stCondLst>
                              <p:cond delay="80000"/>
                            </p:stCondLst>
                            <p:childTnLst>
                              <p:par>
                                <p:cTn id="349" presetID="4" presetClass="entr" presetSubtype="16" fill="hold" grpId="0" nodeType="afterEffect">
                                  <p:stCondLst>
                                    <p:cond delay="0"/>
                                  </p:stCondLst>
                                  <p:childTnLst>
                                    <p:set>
                                      <p:cBhvr>
                                        <p:cTn id="350" dur="1" fill="hold">
                                          <p:stCondLst>
                                            <p:cond delay="0"/>
                                          </p:stCondLst>
                                        </p:cTn>
                                        <p:tgtEl>
                                          <p:spTgt spid="93"/>
                                        </p:tgtEl>
                                        <p:attrNameLst>
                                          <p:attrName>style.visibility</p:attrName>
                                        </p:attrNameLst>
                                      </p:cBhvr>
                                      <p:to>
                                        <p:strVal val="visible"/>
                                      </p:to>
                                    </p:set>
                                    <p:animEffect transition="in" filter="box(in)">
                                      <p:cBhvr>
                                        <p:cTn id="351" dur="1000"/>
                                        <p:tgtEl>
                                          <p:spTgt spid="93"/>
                                        </p:tgtEl>
                                      </p:cBhvr>
                                    </p:animEffect>
                                  </p:childTnLst>
                                  <p:subTnLst>
                                    <p:audio>
                                      <p:cMediaNode>
                                        <p:cTn display="0" masterRel="sameClick">
                                          <p:stCondLst>
                                            <p:cond evt="begin" delay="0">
                                              <p:tn val="349"/>
                                            </p:cond>
                                          </p:stCondLst>
                                          <p:endCondLst>
                                            <p:cond evt="onStopAudio" delay="0">
                                              <p:tgtEl>
                                                <p:sldTgt/>
                                              </p:tgtEl>
                                            </p:cond>
                                          </p:endCondLst>
                                        </p:cTn>
                                        <p:tgtEl>
                                          <p:sndTgt r:embed="rId3" name="click.wav"/>
                                        </p:tgtEl>
                                      </p:cMediaNode>
                                    </p:audio>
                                  </p:subTnLst>
                                </p:cTn>
                              </p:par>
                            </p:childTnLst>
                          </p:cTn>
                        </p:par>
                        <p:par>
                          <p:cTn id="352" fill="hold">
                            <p:stCondLst>
                              <p:cond delay="81000"/>
                            </p:stCondLst>
                            <p:childTnLst>
                              <p:par>
                                <p:cTn id="353" presetID="4" presetClass="entr" presetSubtype="16" fill="hold" grpId="0" nodeType="afterEffect">
                                  <p:stCondLst>
                                    <p:cond delay="0"/>
                                  </p:stCondLst>
                                  <p:childTnLst>
                                    <p:set>
                                      <p:cBhvr>
                                        <p:cTn id="354" dur="1" fill="hold">
                                          <p:stCondLst>
                                            <p:cond delay="0"/>
                                          </p:stCondLst>
                                        </p:cTn>
                                        <p:tgtEl>
                                          <p:spTgt spid="94"/>
                                        </p:tgtEl>
                                        <p:attrNameLst>
                                          <p:attrName>style.visibility</p:attrName>
                                        </p:attrNameLst>
                                      </p:cBhvr>
                                      <p:to>
                                        <p:strVal val="visible"/>
                                      </p:to>
                                    </p:set>
                                    <p:animEffect transition="in" filter="box(in)">
                                      <p:cBhvr>
                                        <p:cTn id="355" dur="1000"/>
                                        <p:tgtEl>
                                          <p:spTgt spid="94"/>
                                        </p:tgtEl>
                                      </p:cBhvr>
                                    </p:animEffect>
                                  </p:childTnLst>
                                  <p:subTnLst>
                                    <p:audio>
                                      <p:cMediaNode>
                                        <p:cTn display="0" masterRel="sameClick">
                                          <p:stCondLst>
                                            <p:cond evt="begin" delay="0">
                                              <p:tn val="353"/>
                                            </p:cond>
                                          </p:stCondLst>
                                          <p:endCondLst>
                                            <p:cond evt="onStopAudio" delay="0">
                                              <p:tgtEl>
                                                <p:sldTgt/>
                                              </p:tgtEl>
                                            </p:cond>
                                          </p:endCondLst>
                                        </p:cTn>
                                        <p:tgtEl>
                                          <p:sndTgt r:embed="rId3" name="click.wav"/>
                                        </p:tgtEl>
                                      </p:cMediaNode>
                                    </p:audio>
                                  </p:subTnLst>
                                </p:cTn>
                              </p:par>
                            </p:childTnLst>
                          </p:cTn>
                        </p:par>
                        <p:par>
                          <p:cTn id="356" fill="hold">
                            <p:stCondLst>
                              <p:cond delay="82000"/>
                            </p:stCondLst>
                            <p:childTnLst>
                              <p:par>
                                <p:cTn id="357" presetID="4" presetClass="entr" presetSubtype="16" fill="hold" grpId="0" nodeType="afterEffect">
                                  <p:stCondLst>
                                    <p:cond delay="0"/>
                                  </p:stCondLst>
                                  <p:childTnLst>
                                    <p:set>
                                      <p:cBhvr>
                                        <p:cTn id="358" dur="1" fill="hold">
                                          <p:stCondLst>
                                            <p:cond delay="0"/>
                                          </p:stCondLst>
                                        </p:cTn>
                                        <p:tgtEl>
                                          <p:spTgt spid="95"/>
                                        </p:tgtEl>
                                        <p:attrNameLst>
                                          <p:attrName>style.visibility</p:attrName>
                                        </p:attrNameLst>
                                      </p:cBhvr>
                                      <p:to>
                                        <p:strVal val="visible"/>
                                      </p:to>
                                    </p:set>
                                    <p:animEffect transition="in" filter="box(in)">
                                      <p:cBhvr>
                                        <p:cTn id="359" dur="1000"/>
                                        <p:tgtEl>
                                          <p:spTgt spid="95"/>
                                        </p:tgtEl>
                                      </p:cBhvr>
                                    </p:animEffect>
                                  </p:childTnLst>
                                  <p:subTnLst>
                                    <p:audio>
                                      <p:cMediaNode>
                                        <p:cTn display="0" masterRel="sameClick">
                                          <p:stCondLst>
                                            <p:cond evt="begin" delay="0">
                                              <p:tn val="357"/>
                                            </p:cond>
                                          </p:stCondLst>
                                          <p:endCondLst>
                                            <p:cond evt="onStopAudio" delay="0">
                                              <p:tgtEl>
                                                <p:sldTgt/>
                                              </p:tgtEl>
                                            </p:cond>
                                          </p:endCondLst>
                                        </p:cTn>
                                        <p:tgtEl>
                                          <p:sndTgt r:embed="rId3" name="click.wav"/>
                                        </p:tgtEl>
                                      </p:cMediaNode>
                                    </p:audio>
                                  </p:subTnLst>
                                </p:cTn>
                              </p:par>
                            </p:childTnLst>
                          </p:cTn>
                        </p:par>
                        <p:par>
                          <p:cTn id="360" fill="hold">
                            <p:stCondLst>
                              <p:cond delay="83000"/>
                            </p:stCondLst>
                            <p:childTnLst>
                              <p:par>
                                <p:cTn id="361" presetID="4" presetClass="entr" presetSubtype="16" fill="hold" grpId="0" nodeType="afterEffect">
                                  <p:stCondLst>
                                    <p:cond delay="0"/>
                                  </p:stCondLst>
                                  <p:childTnLst>
                                    <p:set>
                                      <p:cBhvr>
                                        <p:cTn id="362" dur="1" fill="hold">
                                          <p:stCondLst>
                                            <p:cond delay="0"/>
                                          </p:stCondLst>
                                        </p:cTn>
                                        <p:tgtEl>
                                          <p:spTgt spid="96"/>
                                        </p:tgtEl>
                                        <p:attrNameLst>
                                          <p:attrName>style.visibility</p:attrName>
                                        </p:attrNameLst>
                                      </p:cBhvr>
                                      <p:to>
                                        <p:strVal val="visible"/>
                                      </p:to>
                                    </p:set>
                                    <p:animEffect transition="in" filter="box(in)">
                                      <p:cBhvr>
                                        <p:cTn id="363" dur="1000"/>
                                        <p:tgtEl>
                                          <p:spTgt spid="96"/>
                                        </p:tgtEl>
                                      </p:cBhvr>
                                    </p:animEffect>
                                  </p:childTnLst>
                                  <p:subTnLst>
                                    <p:audio>
                                      <p:cMediaNode>
                                        <p:cTn display="0" masterRel="sameClick">
                                          <p:stCondLst>
                                            <p:cond evt="begin" delay="0">
                                              <p:tn val="361"/>
                                            </p:cond>
                                          </p:stCondLst>
                                          <p:endCondLst>
                                            <p:cond evt="onStopAudio" delay="0">
                                              <p:tgtEl>
                                                <p:sldTgt/>
                                              </p:tgtEl>
                                            </p:cond>
                                          </p:endCondLst>
                                        </p:cTn>
                                        <p:tgtEl>
                                          <p:sndTgt r:embed="rId3" name="click.wav"/>
                                        </p:tgtEl>
                                      </p:cMediaNode>
                                    </p:audio>
                                  </p:subTnLst>
                                </p:cTn>
                              </p:par>
                            </p:childTnLst>
                          </p:cTn>
                        </p:par>
                        <p:par>
                          <p:cTn id="364" fill="hold">
                            <p:stCondLst>
                              <p:cond delay="84000"/>
                            </p:stCondLst>
                            <p:childTnLst>
                              <p:par>
                                <p:cTn id="365" presetID="4" presetClass="entr" presetSubtype="16" fill="hold" grpId="0" nodeType="afterEffect">
                                  <p:stCondLst>
                                    <p:cond delay="0"/>
                                  </p:stCondLst>
                                  <p:childTnLst>
                                    <p:set>
                                      <p:cBhvr>
                                        <p:cTn id="366" dur="1" fill="hold">
                                          <p:stCondLst>
                                            <p:cond delay="0"/>
                                          </p:stCondLst>
                                        </p:cTn>
                                        <p:tgtEl>
                                          <p:spTgt spid="97"/>
                                        </p:tgtEl>
                                        <p:attrNameLst>
                                          <p:attrName>style.visibility</p:attrName>
                                        </p:attrNameLst>
                                      </p:cBhvr>
                                      <p:to>
                                        <p:strVal val="visible"/>
                                      </p:to>
                                    </p:set>
                                    <p:animEffect transition="in" filter="box(in)">
                                      <p:cBhvr>
                                        <p:cTn id="367" dur="1000"/>
                                        <p:tgtEl>
                                          <p:spTgt spid="97"/>
                                        </p:tgtEl>
                                      </p:cBhvr>
                                    </p:animEffect>
                                  </p:childTnLst>
                                  <p:subTnLst>
                                    <p:audio>
                                      <p:cMediaNode>
                                        <p:cTn display="0" masterRel="sameClick">
                                          <p:stCondLst>
                                            <p:cond evt="begin" delay="0">
                                              <p:tn val="365"/>
                                            </p:cond>
                                          </p:stCondLst>
                                          <p:endCondLst>
                                            <p:cond evt="onStopAudio" delay="0">
                                              <p:tgtEl>
                                                <p:sldTgt/>
                                              </p:tgtEl>
                                            </p:cond>
                                          </p:endCondLst>
                                        </p:cTn>
                                        <p:tgtEl>
                                          <p:sndTgt r:embed="rId3" name="click.wav"/>
                                        </p:tgtEl>
                                      </p:cMediaNode>
                                    </p:audio>
                                  </p:subTnLst>
                                </p:cTn>
                              </p:par>
                            </p:childTnLst>
                          </p:cTn>
                        </p:par>
                        <p:par>
                          <p:cTn id="368" fill="hold">
                            <p:stCondLst>
                              <p:cond delay="85000"/>
                            </p:stCondLst>
                            <p:childTnLst>
                              <p:par>
                                <p:cTn id="369" presetID="4" presetClass="entr" presetSubtype="16" fill="hold" grpId="0" nodeType="afterEffect">
                                  <p:stCondLst>
                                    <p:cond delay="0"/>
                                  </p:stCondLst>
                                  <p:childTnLst>
                                    <p:set>
                                      <p:cBhvr>
                                        <p:cTn id="370" dur="1" fill="hold">
                                          <p:stCondLst>
                                            <p:cond delay="0"/>
                                          </p:stCondLst>
                                        </p:cTn>
                                        <p:tgtEl>
                                          <p:spTgt spid="98"/>
                                        </p:tgtEl>
                                        <p:attrNameLst>
                                          <p:attrName>style.visibility</p:attrName>
                                        </p:attrNameLst>
                                      </p:cBhvr>
                                      <p:to>
                                        <p:strVal val="visible"/>
                                      </p:to>
                                    </p:set>
                                    <p:animEffect transition="in" filter="box(in)">
                                      <p:cBhvr>
                                        <p:cTn id="371" dur="1000"/>
                                        <p:tgtEl>
                                          <p:spTgt spid="98"/>
                                        </p:tgtEl>
                                      </p:cBhvr>
                                    </p:animEffect>
                                  </p:childTnLst>
                                  <p:subTnLst>
                                    <p:audio>
                                      <p:cMediaNode>
                                        <p:cTn display="0" masterRel="sameClick">
                                          <p:stCondLst>
                                            <p:cond evt="begin" delay="0">
                                              <p:tn val="369"/>
                                            </p:cond>
                                          </p:stCondLst>
                                          <p:endCondLst>
                                            <p:cond evt="onStopAudio" delay="0">
                                              <p:tgtEl>
                                                <p:sldTgt/>
                                              </p:tgtEl>
                                            </p:cond>
                                          </p:endCondLst>
                                        </p:cTn>
                                        <p:tgtEl>
                                          <p:sndTgt r:embed="rId3" name="click.wav"/>
                                        </p:tgtEl>
                                      </p:cMediaNode>
                                    </p:audio>
                                  </p:subTnLst>
                                </p:cTn>
                              </p:par>
                            </p:childTnLst>
                          </p:cTn>
                        </p:par>
                        <p:par>
                          <p:cTn id="372" fill="hold">
                            <p:stCondLst>
                              <p:cond delay="86000"/>
                            </p:stCondLst>
                            <p:childTnLst>
                              <p:par>
                                <p:cTn id="373" presetID="4" presetClass="entr" presetSubtype="16" fill="hold" grpId="0" nodeType="afterEffect">
                                  <p:stCondLst>
                                    <p:cond delay="0"/>
                                  </p:stCondLst>
                                  <p:childTnLst>
                                    <p:set>
                                      <p:cBhvr>
                                        <p:cTn id="374" dur="1" fill="hold">
                                          <p:stCondLst>
                                            <p:cond delay="0"/>
                                          </p:stCondLst>
                                        </p:cTn>
                                        <p:tgtEl>
                                          <p:spTgt spid="99"/>
                                        </p:tgtEl>
                                        <p:attrNameLst>
                                          <p:attrName>style.visibility</p:attrName>
                                        </p:attrNameLst>
                                      </p:cBhvr>
                                      <p:to>
                                        <p:strVal val="visible"/>
                                      </p:to>
                                    </p:set>
                                    <p:animEffect transition="in" filter="box(in)">
                                      <p:cBhvr>
                                        <p:cTn id="375" dur="1000"/>
                                        <p:tgtEl>
                                          <p:spTgt spid="99"/>
                                        </p:tgtEl>
                                      </p:cBhvr>
                                    </p:animEffect>
                                  </p:childTnLst>
                                  <p:subTnLst>
                                    <p:audio>
                                      <p:cMediaNode>
                                        <p:cTn display="0" masterRel="sameClick">
                                          <p:stCondLst>
                                            <p:cond evt="begin" delay="0">
                                              <p:tn val="373"/>
                                            </p:cond>
                                          </p:stCondLst>
                                          <p:endCondLst>
                                            <p:cond evt="onStopAudio" delay="0">
                                              <p:tgtEl>
                                                <p:sldTgt/>
                                              </p:tgtEl>
                                            </p:cond>
                                          </p:endCondLst>
                                        </p:cTn>
                                        <p:tgtEl>
                                          <p:sndTgt r:embed="rId3" name="click.wav"/>
                                        </p:tgtEl>
                                      </p:cMediaNode>
                                    </p:audio>
                                  </p:subTnLst>
                                </p:cTn>
                              </p:par>
                            </p:childTnLst>
                          </p:cTn>
                        </p:par>
                        <p:par>
                          <p:cTn id="376" fill="hold">
                            <p:stCondLst>
                              <p:cond delay="87000"/>
                            </p:stCondLst>
                            <p:childTnLst>
                              <p:par>
                                <p:cTn id="377" presetID="4" presetClass="entr" presetSubtype="16" fill="hold" grpId="0" nodeType="afterEffect">
                                  <p:stCondLst>
                                    <p:cond delay="0"/>
                                  </p:stCondLst>
                                  <p:childTnLst>
                                    <p:set>
                                      <p:cBhvr>
                                        <p:cTn id="378" dur="1" fill="hold">
                                          <p:stCondLst>
                                            <p:cond delay="0"/>
                                          </p:stCondLst>
                                        </p:cTn>
                                        <p:tgtEl>
                                          <p:spTgt spid="100"/>
                                        </p:tgtEl>
                                        <p:attrNameLst>
                                          <p:attrName>style.visibility</p:attrName>
                                        </p:attrNameLst>
                                      </p:cBhvr>
                                      <p:to>
                                        <p:strVal val="visible"/>
                                      </p:to>
                                    </p:set>
                                    <p:animEffect transition="in" filter="box(in)">
                                      <p:cBhvr>
                                        <p:cTn id="379" dur="1000"/>
                                        <p:tgtEl>
                                          <p:spTgt spid="100"/>
                                        </p:tgtEl>
                                      </p:cBhvr>
                                    </p:animEffect>
                                  </p:childTnLst>
                                  <p:subTnLst>
                                    <p:audio>
                                      <p:cMediaNode>
                                        <p:cTn display="0" masterRel="sameClick">
                                          <p:stCondLst>
                                            <p:cond evt="begin" delay="0">
                                              <p:tn val="377"/>
                                            </p:cond>
                                          </p:stCondLst>
                                          <p:endCondLst>
                                            <p:cond evt="onStopAudio" delay="0">
                                              <p:tgtEl>
                                                <p:sldTgt/>
                                              </p:tgtEl>
                                            </p:cond>
                                          </p:endCondLst>
                                        </p:cTn>
                                        <p:tgtEl>
                                          <p:sndTgt r:embed="rId3" name="click.wav"/>
                                        </p:tgtEl>
                                      </p:cMediaNode>
                                    </p:audio>
                                  </p:subTnLst>
                                </p:cTn>
                              </p:par>
                            </p:childTnLst>
                          </p:cTn>
                        </p:par>
                        <p:par>
                          <p:cTn id="380" fill="hold">
                            <p:stCondLst>
                              <p:cond delay="88000"/>
                            </p:stCondLst>
                            <p:childTnLst>
                              <p:par>
                                <p:cTn id="381" presetID="4" presetClass="entr" presetSubtype="16" fill="hold" grpId="0" nodeType="afterEffect">
                                  <p:stCondLst>
                                    <p:cond delay="0"/>
                                  </p:stCondLst>
                                  <p:childTnLst>
                                    <p:set>
                                      <p:cBhvr>
                                        <p:cTn id="382" dur="1" fill="hold">
                                          <p:stCondLst>
                                            <p:cond delay="0"/>
                                          </p:stCondLst>
                                        </p:cTn>
                                        <p:tgtEl>
                                          <p:spTgt spid="101"/>
                                        </p:tgtEl>
                                        <p:attrNameLst>
                                          <p:attrName>style.visibility</p:attrName>
                                        </p:attrNameLst>
                                      </p:cBhvr>
                                      <p:to>
                                        <p:strVal val="visible"/>
                                      </p:to>
                                    </p:set>
                                    <p:animEffect transition="in" filter="box(in)">
                                      <p:cBhvr>
                                        <p:cTn id="383" dur="1000"/>
                                        <p:tgtEl>
                                          <p:spTgt spid="101"/>
                                        </p:tgtEl>
                                      </p:cBhvr>
                                    </p:animEffect>
                                  </p:childTnLst>
                                  <p:subTnLst>
                                    <p:audio>
                                      <p:cMediaNode>
                                        <p:cTn display="0" masterRel="sameClick">
                                          <p:stCondLst>
                                            <p:cond evt="begin" delay="0">
                                              <p:tn val="381"/>
                                            </p:cond>
                                          </p:stCondLst>
                                          <p:endCondLst>
                                            <p:cond evt="onStopAudio" delay="0">
                                              <p:tgtEl>
                                                <p:sldTgt/>
                                              </p:tgtEl>
                                            </p:cond>
                                          </p:endCondLst>
                                        </p:cTn>
                                        <p:tgtEl>
                                          <p:sndTgt r:embed="rId3" name="click.wav"/>
                                        </p:tgtEl>
                                      </p:cMediaNode>
                                    </p:audio>
                                  </p:subTnLst>
                                </p:cTn>
                              </p:par>
                            </p:childTnLst>
                          </p:cTn>
                        </p:par>
                        <p:par>
                          <p:cTn id="384" fill="hold">
                            <p:stCondLst>
                              <p:cond delay="89000"/>
                            </p:stCondLst>
                            <p:childTnLst>
                              <p:par>
                                <p:cTn id="385" presetID="4" presetClass="entr" presetSubtype="16" fill="hold" grpId="0" nodeType="afterEffect">
                                  <p:stCondLst>
                                    <p:cond delay="0"/>
                                  </p:stCondLst>
                                  <p:childTnLst>
                                    <p:set>
                                      <p:cBhvr>
                                        <p:cTn id="386" dur="1" fill="hold">
                                          <p:stCondLst>
                                            <p:cond delay="0"/>
                                          </p:stCondLst>
                                        </p:cTn>
                                        <p:tgtEl>
                                          <p:spTgt spid="102"/>
                                        </p:tgtEl>
                                        <p:attrNameLst>
                                          <p:attrName>style.visibility</p:attrName>
                                        </p:attrNameLst>
                                      </p:cBhvr>
                                      <p:to>
                                        <p:strVal val="visible"/>
                                      </p:to>
                                    </p:set>
                                    <p:animEffect transition="in" filter="box(in)">
                                      <p:cBhvr>
                                        <p:cTn id="387" dur="1000"/>
                                        <p:tgtEl>
                                          <p:spTgt spid="102"/>
                                        </p:tgtEl>
                                      </p:cBhvr>
                                    </p:animEffect>
                                  </p:childTnLst>
                                  <p:subTnLst>
                                    <p:audio>
                                      <p:cMediaNode>
                                        <p:cTn display="0" masterRel="sameClick">
                                          <p:stCondLst>
                                            <p:cond evt="begin" delay="0">
                                              <p:tn val="385"/>
                                            </p:cond>
                                          </p:stCondLst>
                                          <p:endCondLst>
                                            <p:cond evt="onStopAudio" delay="0">
                                              <p:tgtEl>
                                                <p:sldTgt/>
                                              </p:tgtEl>
                                            </p:cond>
                                          </p:endCondLst>
                                        </p:cTn>
                                        <p:tgtEl>
                                          <p:sndTgt r:embed="rId3" name="click.wav"/>
                                        </p:tgtEl>
                                      </p:cMediaNode>
                                    </p:audio>
                                  </p:subTnLst>
                                </p:cTn>
                              </p:par>
                            </p:childTnLst>
                          </p:cTn>
                        </p:par>
                        <p:par>
                          <p:cTn id="388" fill="hold">
                            <p:stCondLst>
                              <p:cond delay="90000"/>
                            </p:stCondLst>
                            <p:childTnLst>
                              <p:par>
                                <p:cTn id="389" presetID="4" presetClass="entr" presetSubtype="16" fill="hold" grpId="0" nodeType="afterEffect">
                                  <p:stCondLst>
                                    <p:cond delay="0"/>
                                  </p:stCondLst>
                                  <p:childTnLst>
                                    <p:set>
                                      <p:cBhvr>
                                        <p:cTn id="390" dur="1" fill="hold">
                                          <p:stCondLst>
                                            <p:cond delay="0"/>
                                          </p:stCondLst>
                                        </p:cTn>
                                        <p:tgtEl>
                                          <p:spTgt spid="103"/>
                                        </p:tgtEl>
                                        <p:attrNameLst>
                                          <p:attrName>style.visibility</p:attrName>
                                        </p:attrNameLst>
                                      </p:cBhvr>
                                      <p:to>
                                        <p:strVal val="visible"/>
                                      </p:to>
                                    </p:set>
                                    <p:animEffect transition="in" filter="box(in)">
                                      <p:cBhvr>
                                        <p:cTn id="391" dur="1000"/>
                                        <p:tgtEl>
                                          <p:spTgt spid="103"/>
                                        </p:tgtEl>
                                      </p:cBhvr>
                                    </p:animEffect>
                                  </p:childTnLst>
                                  <p:subTnLst>
                                    <p:audio>
                                      <p:cMediaNode>
                                        <p:cTn display="0" masterRel="sameClick">
                                          <p:stCondLst>
                                            <p:cond evt="begin" delay="0">
                                              <p:tn val="389"/>
                                            </p:cond>
                                          </p:stCondLst>
                                          <p:endCondLst>
                                            <p:cond evt="onStopAudio" delay="0">
                                              <p:tgtEl>
                                                <p:sldTgt/>
                                              </p:tgtEl>
                                            </p:cond>
                                          </p:endCondLst>
                                        </p:cTn>
                                        <p:tgtEl>
                                          <p:sndTgt r:embed="rId3" name="click.wav"/>
                                        </p:tgtEl>
                                      </p:cMediaNode>
                                    </p:audio>
                                  </p:subTnLst>
                                </p:cTn>
                              </p:par>
                            </p:childTnLst>
                          </p:cTn>
                        </p:par>
                        <p:par>
                          <p:cTn id="392" fill="hold">
                            <p:stCondLst>
                              <p:cond delay="91000"/>
                            </p:stCondLst>
                            <p:childTnLst>
                              <p:par>
                                <p:cTn id="393" presetID="4" presetClass="entr" presetSubtype="16" fill="hold" grpId="0" nodeType="afterEffect">
                                  <p:stCondLst>
                                    <p:cond delay="0"/>
                                  </p:stCondLst>
                                  <p:childTnLst>
                                    <p:set>
                                      <p:cBhvr>
                                        <p:cTn id="394" dur="1" fill="hold">
                                          <p:stCondLst>
                                            <p:cond delay="0"/>
                                          </p:stCondLst>
                                        </p:cTn>
                                        <p:tgtEl>
                                          <p:spTgt spid="104"/>
                                        </p:tgtEl>
                                        <p:attrNameLst>
                                          <p:attrName>style.visibility</p:attrName>
                                        </p:attrNameLst>
                                      </p:cBhvr>
                                      <p:to>
                                        <p:strVal val="visible"/>
                                      </p:to>
                                    </p:set>
                                    <p:animEffect transition="in" filter="box(in)">
                                      <p:cBhvr>
                                        <p:cTn id="395" dur="1000"/>
                                        <p:tgtEl>
                                          <p:spTgt spid="104"/>
                                        </p:tgtEl>
                                      </p:cBhvr>
                                    </p:animEffect>
                                  </p:childTnLst>
                                  <p:subTnLst>
                                    <p:audio>
                                      <p:cMediaNode>
                                        <p:cTn display="0" masterRel="sameClick">
                                          <p:stCondLst>
                                            <p:cond evt="begin" delay="0">
                                              <p:tn val="393"/>
                                            </p:cond>
                                          </p:stCondLst>
                                          <p:endCondLst>
                                            <p:cond evt="onStopAudio" delay="0">
                                              <p:tgtEl>
                                                <p:sldTgt/>
                                              </p:tgtEl>
                                            </p:cond>
                                          </p:endCondLst>
                                        </p:cTn>
                                        <p:tgtEl>
                                          <p:sndTgt r:embed="rId3" name="click.wav"/>
                                        </p:tgtEl>
                                      </p:cMediaNode>
                                    </p:audio>
                                  </p:subTnLst>
                                </p:cTn>
                              </p:par>
                            </p:childTnLst>
                          </p:cTn>
                        </p:par>
                        <p:par>
                          <p:cTn id="396" fill="hold">
                            <p:stCondLst>
                              <p:cond delay="92000"/>
                            </p:stCondLst>
                            <p:childTnLst>
                              <p:par>
                                <p:cTn id="397" presetID="4" presetClass="entr" presetSubtype="16" fill="hold" grpId="0" nodeType="afterEffect">
                                  <p:stCondLst>
                                    <p:cond delay="0"/>
                                  </p:stCondLst>
                                  <p:childTnLst>
                                    <p:set>
                                      <p:cBhvr>
                                        <p:cTn id="398" dur="1" fill="hold">
                                          <p:stCondLst>
                                            <p:cond delay="0"/>
                                          </p:stCondLst>
                                        </p:cTn>
                                        <p:tgtEl>
                                          <p:spTgt spid="105"/>
                                        </p:tgtEl>
                                        <p:attrNameLst>
                                          <p:attrName>style.visibility</p:attrName>
                                        </p:attrNameLst>
                                      </p:cBhvr>
                                      <p:to>
                                        <p:strVal val="visible"/>
                                      </p:to>
                                    </p:set>
                                    <p:animEffect transition="in" filter="box(in)">
                                      <p:cBhvr>
                                        <p:cTn id="399" dur="1000"/>
                                        <p:tgtEl>
                                          <p:spTgt spid="105"/>
                                        </p:tgtEl>
                                      </p:cBhvr>
                                    </p:animEffect>
                                  </p:childTnLst>
                                  <p:subTnLst>
                                    <p:audio>
                                      <p:cMediaNode>
                                        <p:cTn display="0" masterRel="sameClick">
                                          <p:stCondLst>
                                            <p:cond evt="begin" delay="0">
                                              <p:tn val="397"/>
                                            </p:cond>
                                          </p:stCondLst>
                                          <p:endCondLst>
                                            <p:cond evt="onStopAudio" delay="0">
                                              <p:tgtEl>
                                                <p:sldTgt/>
                                              </p:tgtEl>
                                            </p:cond>
                                          </p:endCondLst>
                                        </p:cTn>
                                        <p:tgtEl>
                                          <p:sndTgt r:embed="rId3" name="click.wav"/>
                                        </p:tgtEl>
                                      </p:cMediaNode>
                                    </p:audio>
                                  </p:subTnLst>
                                </p:cTn>
                              </p:par>
                            </p:childTnLst>
                          </p:cTn>
                        </p:par>
                        <p:par>
                          <p:cTn id="400" fill="hold">
                            <p:stCondLst>
                              <p:cond delay="93000"/>
                            </p:stCondLst>
                            <p:childTnLst>
                              <p:par>
                                <p:cTn id="401" presetID="4" presetClass="entr" presetSubtype="16" fill="hold" grpId="0" nodeType="afterEffect">
                                  <p:stCondLst>
                                    <p:cond delay="0"/>
                                  </p:stCondLst>
                                  <p:childTnLst>
                                    <p:set>
                                      <p:cBhvr>
                                        <p:cTn id="402" dur="1" fill="hold">
                                          <p:stCondLst>
                                            <p:cond delay="0"/>
                                          </p:stCondLst>
                                        </p:cTn>
                                        <p:tgtEl>
                                          <p:spTgt spid="106"/>
                                        </p:tgtEl>
                                        <p:attrNameLst>
                                          <p:attrName>style.visibility</p:attrName>
                                        </p:attrNameLst>
                                      </p:cBhvr>
                                      <p:to>
                                        <p:strVal val="visible"/>
                                      </p:to>
                                    </p:set>
                                    <p:animEffect transition="in" filter="box(in)">
                                      <p:cBhvr>
                                        <p:cTn id="403" dur="1000"/>
                                        <p:tgtEl>
                                          <p:spTgt spid="106"/>
                                        </p:tgtEl>
                                      </p:cBhvr>
                                    </p:animEffect>
                                  </p:childTnLst>
                                  <p:subTnLst>
                                    <p:audio>
                                      <p:cMediaNode>
                                        <p:cTn display="0" masterRel="sameClick">
                                          <p:stCondLst>
                                            <p:cond evt="begin" delay="0">
                                              <p:tn val="401"/>
                                            </p:cond>
                                          </p:stCondLst>
                                          <p:endCondLst>
                                            <p:cond evt="onStopAudio" delay="0">
                                              <p:tgtEl>
                                                <p:sldTgt/>
                                              </p:tgtEl>
                                            </p:cond>
                                          </p:endCondLst>
                                        </p:cTn>
                                        <p:tgtEl>
                                          <p:sndTgt r:embed="rId3" name="click.wav"/>
                                        </p:tgtEl>
                                      </p:cMediaNode>
                                    </p:audio>
                                  </p:subTnLst>
                                </p:cTn>
                              </p:par>
                            </p:childTnLst>
                          </p:cTn>
                        </p:par>
                        <p:par>
                          <p:cTn id="404" fill="hold">
                            <p:stCondLst>
                              <p:cond delay="94000"/>
                            </p:stCondLst>
                            <p:childTnLst>
                              <p:par>
                                <p:cTn id="405" presetID="4" presetClass="entr" presetSubtype="16" fill="hold" grpId="0" nodeType="afterEffect">
                                  <p:stCondLst>
                                    <p:cond delay="0"/>
                                  </p:stCondLst>
                                  <p:childTnLst>
                                    <p:set>
                                      <p:cBhvr>
                                        <p:cTn id="406" dur="1" fill="hold">
                                          <p:stCondLst>
                                            <p:cond delay="0"/>
                                          </p:stCondLst>
                                        </p:cTn>
                                        <p:tgtEl>
                                          <p:spTgt spid="107"/>
                                        </p:tgtEl>
                                        <p:attrNameLst>
                                          <p:attrName>style.visibility</p:attrName>
                                        </p:attrNameLst>
                                      </p:cBhvr>
                                      <p:to>
                                        <p:strVal val="visible"/>
                                      </p:to>
                                    </p:set>
                                    <p:animEffect transition="in" filter="box(in)">
                                      <p:cBhvr>
                                        <p:cTn id="407" dur="1000"/>
                                        <p:tgtEl>
                                          <p:spTgt spid="107"/>
                                        </p:tgtEl>
                                      </p:cBhvr>
                                    </p:animEffect>
                                  </p:childTnLst>
                                  <p:subTnLst>
                                    <p:audio>
                                      <p:cMediaNode>
                                        <p:cTn display="0" masterRel="sameClick">
                                          <p:stCondLst>
                                            <p:cond evt="begin" delay="0">
                                              <p:tn val="405"/>
                                            </p:cond>
                                          </p:stCondLst>
                                          <p:endCondLst>
                                            <p:cond evt="onStopAudio" delay="0">
                                              <p:tgtEl>
                                                <p:sldTgt/>
                                              </p:tgtEl>
                                            </p:cond>
                                          </p:endCondLst>
                                        </p:cTn>
                                        <p:tgtEl>
                                          <p:sndTgt r:embed="rId3" name="click.wav"/>
                                        </p:tgtEl>
                                      </p:cMediaNode>
                                    </p:audio>
                                  </p:subTnLst>
                                </p:cTn>
                              </p:par>
                            </p:childTnLst>
                          </p:cTn>
                        </p:par>
                        <p:par>
                          <p:cTn id="408" fill="hold">
                            <p:stCondLst>
                              <p:cond delay="95000"/>
                            </p:stCondLst>
                            <p:childTnLst>
                              <p:par>
                                <p:cTn id="409" presetID="4" presetClass="entr" presetSubtype="16" fill="hold" grpId="0" nodeType="afterEffect">
                                  <p:stCondLst>
                                    <p:cond delay="0"/>
                                  </p:stCondLst>
                                  <p:childTnLst>
                                    <p:set>
                                      <p:cBhvr>
                                        <p:cTn id="410" dur="1" fill="hold">
                                          <p:stCondLst>
                                            <p:cond delay="0"/>
                                          </p:stCondLst>
                                        </p:cTn>
                                        <p:tgtEl>
                                          <p:spTgt spid="108"/>
                                        </p:tgtEl>
                                        <p:attrNameLst>
                                          <p:attrName>style.visibility</p:attrName>
                                        </p:attrNameLst>
                                      </p:cBhvr>
                                      <p:to>
                                        <p:strVal val="visible"/>
                                      </p:to>
                                    </p:set>
                                    <p:animEffect transition="in" filter="box(in)">
                                      <p:cBhvr>
                                        <p:cTn id="411" dur="1000"/>
                                        <p:tgtEl>
                                          <p:spTgt spid="108"/>
                                        </p:tgtEl>
                                      </p:cBhvr>
                                    </p:animEffect>
                                  </p:childTnLst>
                                  <p:subTnLst>
                                    <p:audio>
                                      <p:cMediaNode>
                                        <p:cTn display="0" masterRel="sameClick">
                                          <p:stCondLst>
                                            <p:cond evt="begin" delay="0">
                                              <p:tn val="409"/>
                                            </p:cond>
                                          </p:stCondLst>
                                          <p:endCondLst>
                                            <p:cond evt="onStopAudio" delay="0">
                                              <p:tgtEl>
                                                <p:sldTgt/>
                                              </p:tgtEl>
                                            </p:cond>
                                          </p:endCondLst>
                                        </p:cTn>
                                        <p:tgtEl>
                                          <p:sndTgt r:embed="rId3" name="click.wav"/>
                                        </p:tgtEl>
                                      </p:cMediaNode>
                                    </p:audio>
                                  </p:subTnLst>
                                </p:cTn>
                              </p:par>
                            </p:childTnLst>
                          </p:cTn>
                        </p:par>
                        <p:par>
                          <p:cTn id="412" fill="hold">
                            <p:stCondLst>
                              <p:cond delay="96000"/>
                            </p:stCondLst>
                            <p:childTnLst>
                              <p:par>
                                <p:cTn id="413" presetID="4" presetClass="entr" presetSubtype="16" fill="hold" grpId="0" nodeType="afterEffect">
                                  <p:stCondLst>
                                    <p:cond delay="0"/>
                                  </p:stCondLst>
                                  <p:childTnLst>
                                    <p:set>
                                      <p:cBhvr>
                                        <p:cTn id="414" dur="1" fill="hold">
                                          <p:stCondLst>
                                            <p:cond delay="0"/>
                                          </p:stCondLst>
                                        </p:cTn>
                                        <p:tgtEl>
                                          <p:spTgt spid="109"/>
                                        </p:tgtEl>
                                        <p:attrNameLst>
                                          <p:attrName>style.visibility</p:attrName>
                                        </p:attrNameLst>
                                      </p:cBhvr>
                                      <p:to>
                                        <p:strVal val="visible"/>
                                      </p:to>
                                    </p:set>
                                    <p:animEffect transition="in" filter="box(in)">
                                      <p:cBhvr>
                                        <p:cTn id="415" dur="1000"/>
                                        <p:tgtEl>
                                          <p:spTgt spid="109"/>
                                        </p:tgtEl>
                                      </p:cBhvr>
                                    </p:animEffect>
                                  </p:childTnLst>
                                  <p:subTnLst>
                                    <p:audio>
                                      <p:cMediaNode>
                                        <p:cTn display="0" masterRel="sameClick">
                                          <p:stCondLst>
                                            <p:cond evt="begin" delay="0">
                                              <p:tn val="413"/>
                                            </p:cond>
                                          </p:stCondLst>
                                          <p:endCondLst>
                                            <p:cond evt="onStopAudio" delay="0">
                                              <p:tgtEl>
                                                <p:sldTgt/>
                                              </p:tgtEl>
                                            </p:cond>
                                          </p:endCondLst>
                                        </p:cTn>
                                        <p:tgtEl>
                                          <p:sndTgt r:embed="rId3" name="click.wav"/>
                                        </p:tgtEl>
                                      </p:cMediaNode>
                                    </p:audio>
                                  </p:subTnLst>
                                </p:cTn>
                              </p:par>
                            </p:childTnLst>
                          </p:cTn>
                        </p:par>
                        <p:par>
                          <p:cTn id="416" fill="hold">
                            <p:stCondLst>
                              <p:cond delay="97000"/>
                            </p:stCondLst>
                            <p:childTnLst>
                              <p:par>
                                <p:cTn id="417" presetID="4" presetClass="entr" presetSubtype="16" fill="hold" grpId="0" nodeType="afterEffect">
                                  <p:stCondLst>
                                    <p:cond delay="0"/>
                                  </p:stCondLst>
                                  <p:childTnLst>
                                    <p:set>
                                      <p:cBhvr>
                                        <p:cTn id="418" dur="1" fill="hold">
                                          <p:stCondLst>
                                            <p:cond delay="0"/>
                                          </p:stCondLst>
                                        </p:cTn>
                                        <p:tgtEl>
                                          <p:spTgt spid="110"/>
                                        </p:tgtEl>
                                        <p:attrNameLst>
                                          <p:attrName>style.visibility</p:attrName>
                                        </p:attrNameLst>
                                      </p:cBhvr>
                                      <p:to>
                                        <p:strVal val="visible"/>
                                      </p:to>
                                    </p:set>
                                    <p:animEffect transition="in" filter="box(in)">
                                      <p:cBhvr>
                                        <p:cTn id="419" dur="1000"/>
                                        <p:tgtEl>
                                          <p:spTgt spid="110"/>
                                        </p:tgtEl>
                                      </p:cBhvr>
                                    </p:animEffect>
                                  </p:childTnLst>
                                  <p:subTnLst>
                                    <p:audio>
                                      <p:cMediaNode>
                                        <p:cTn display="0" masterRel="sameClick">
                                          <p:stCondLst>
                                            <p:cond evt="begin" delay="0">
                                              <p:tn val="417"/>
                                            </p:cond>
                                          </p:stCondLst>
                                          <p:endCondLst>
                                            <p:cond evt="onStopAudio" delay="0">
                                              <p:tgtEl>
                                                <p:sldTgt/>
                                              </p:tgtEl>
                                            </p:cond>
                                          </p:endCondLst>
                                        </p:cTn>
                                        <p:tgtEl>
                                          <p:sndTgt r:embed="rId3" name="click.wav"/>
                                        </p:tgtEl>
                                      </p:cMediaNode>
                                    </p:audio>
                                  </p:subTnLst>
                                </p:cTn>
                              </p:par>
                            </p:childTnLst>
                          </p:cTn>
                        </p:par>
                        <p:par>
                          <p:cTn id="420" fill="hold">
                            <p:stCondLst>
                              <p:cond delay="98000"/>
                            </p:stCondLst>
                            <p:childTnLst>
                              <p:par>
                                <p:cTn id="421" presetID="4" presetClass="entr" presetSubtype="16" fill="hold" grpId="0" nodeType="afterEffect">
                                  <p:stCondLst>
                                    <p:cond delay="0"/>
                                  </p:stCondLst>
                                  <p:childTnLst>
                                    <p:set>
                                      <p:cBhvr>
                                        <p:cTn id="422" dur="1" fill="hold">
                                          <p:stCondLst>
                                            <p:cond delay="0"/>
                                          </p:stCondLst>
                                        </p:cTn>
                                        <p:tgtEl>
                                          <p:spTgt spid="111"/>
                                        </p:tgtEl>
                                        <p:attrNameLst>
                                          <p:attrName>style.visibility</p:attrName>
                                        </p:attrNameLst>
                                      </p:cBhvr>
                                      <p:to>
                                        <p:strVal val="visible"/>
                                      </p:to>
                                    </p:set>
                                    <p:animEffect transition="in" filter="box(in)">
                                      <p:cBhvr>
                                        <p:cTn id="423" dur="1000"/>
                                        <p:tgtEl>
                                          <p:spTgt spid="111"/>
                                        </p:tgtEl>
                                      </p:cBhvr>
                                    </p:animEffect>
                                  </p:childTnLst>
                                  <p:subTnLst>
                                    <p:audio>
                                      <p:cMediaNode>
                                        <p:cTn display="0" masterRel="sameClick">
                                          <p:stCondLst>
                                            <p:cond evt="begin" delay="0">
                                              <p:tn val="421"/>
                                            </p:cond>
                                          </p:stCondLst>
                                          <p:endCondLst>
                                            <p:cond evt="onStopAudio" delay="0">
                                              <p:tgtEl>
                                                <p:sldTgt/>
                                              </p:tgtEl>
                                            </p:cond>
                                          </p:endCondLst>
                                        </p:cTn>
                                        <p:tgtEl>
                                          <p:sndTgt r:embed="rId3" name="click.wav"/>
                                        </p:tgtEl>
                                      </p:cMediaNode>
                                    </p:audio>
                                  </p:subTnLst>
                                </p:cTn>
                              </p:par>
                            </p:childTnLst>
                          </p:cTn>
                        </p:par>
                        <p:par>
                          <p:cTn id="424" fill="hold">
                            <p:stCondLst>
                              <p:cond delay="99000"/>
                            </p:stCondLst>
                            <p:childTnLst>
                              <p:par>
                                <p:cTn id="425" presetID="4" presetClass="entr" presetSubtype="16" fill="hold" grpId="0" nodeType="afterEffect">
                                  <p:stCondLst>
                                    <p:cond delay="0"/>
                                  </p:stCondLst>
                                  <p:childTnLst>
                                    <p:set>
                                      <p:cBhvr>
                                        <p:cTn id="426" dur="1" fill="hold">
                                          <p:stCondLst>
                                            <p:cond delay="0"/>
                                          </p:stCondLst>
                                        </p:cTn>
                                        <p:tgtEl>
                                          <p:spTgt spid="112"/>
                                        </p:tgtEl>
                                        <p:attrNameLst>
                                          <p:attrName>style.visibility</p:attrName>
                                        </p:attrNameLst>
                                      </p:cBhvr>
                                      <p:to>
                                        <p:strVal val="visible"/>
                                      </p:to>
                                    </p:set>
                                    <p:animEffect transition="in" filter="box(in)">
                                      <p:cBhvr>
                                        <p:cTn id="427" dur="1000"/>
                                        <p:tgtEl>
                                          <p:spTgt spid="112"/>
                                        </p:tgtEl>
                                      </p:cBhvr>
                                    </p:animEffect>
                                  </p:childTnLst>
                                  <p:subTnLst>
                                    <p:audio>
                                      <p:cMediaNode>
                                        <p:cTn display="0" masterRel="sameClick">
                                          <p:stCondLst>
                                            <p:cond evt="begin" delay="0">
                                              <p:tn val="425"/>
                                            </p:cond>
                                          </p:stCondLst>
                                          <p:endCondLst>
                                            <p:cond evt="onStopAudio" delay="0">
                                              <p:tgtEl>
                                                <p:sldTgt/>
                                              </p:tgtEl>
                                            </p:cond>
                                          </p:endCondLst>
                                        </p:cTn>
                                        <p:tgtEl>
                                          <p:sndTgt r:embed="rId3" name="click.wav"/>
                                        </p:tgtEl>
                                      </p:cMediaNode>
                                    </p:audio>
                                  </p:subTnLst>
                                </p:cTn>
                              </p:par>
                            </p:childTnLst>
                          </p:cTn>
                        </p:par>
                        <p:par>
                          <p:cTn id="428" fill="hold">
                            <p:stCondLst>
                              <p:cond delay="100000"/>
                            </p:stCondLst>
                            <p:childTnLst>
                              <p:par>
                                <p:cTn id="429" presetID="4" presetClass="entr" presetSubtype="16" fill="hold" grpId="0" nodeType="afterEffect">
                                  <p:stCondLst>
                                    <p:cond delay="0"/>
                                  </p:stCondLst>
                                  <p:childTnLst>
                                    <p:set>
                                      <p:cBhvr>
                                        <p:cTn id="430" dur="1" fill="hold">
                                          <p:stCondLst>
                                            <p:cond delay="0"/>
                                          </p:stCondLst>
                                        </p:cTn>
                                        <p:tgtEl>
                                          <p:spTgt spid="113"/>
                                        </p:tgtEl>
                                        <p:attrNameLst>
                                          <p:attrName>style.visibility</p:attrName>
                                        </p:attrNameLst>
                                      </p:cBhvr>
                                      <p:to>
                                        <p:strVal val="visible"/>
                                      </p:to>
                                    </p:set>
                                    <p:animEffect transition="in" filter="box(in)">
                                      <p:cBhvr>
                                        <p:cTn id="431" dur="1000"/>
                                        <p:tgtEl>
                                          <p:spTgt spid="113"/>
                                        </p:tgtEl>
                                      </p:cBhvr>
                                    </p:animEffect>
                                  </p:childTnLst>
                                  <p:subTnLst>
                                    <p:audio>
                                      <p:cMediaNode>
                                        <p:cTn display="0" masterRel="sameClick">
                                          <p:stCondLst>
                                            <p:cond evt="begin" delay="0">
                                              <p:tn val="429"/>
                                            </p:cond>
                                          </p:stCondLst>
                                          <p:endCondLst>
                                            <p:cond evt="onStopAudio" delay="0">
                                              <p:tgtEl>
                                                <p:sldTgt/>
                                              </p:tgtEl>
                                            </p:cond>
                                          </p:endCondLst>
                                        </p:cTn>
                                        <p:tgtEl>
                                          <p:sndTgt r:embed="rId3" name="click.wav"/>
                                        </p:tgtEl>
                                      </p:cMediaNode>
                                    </p:audio>
                                  </p:subTnLst>
                                </p:cTn>
                              </p:par>
                            </p:childTnLst>
                          </p:cTn>
                        </p:par>
                        <p:par>
                          <p:cTn id="432" fill="hold">
                            <p:stCondLst>
                              <p:cond delay="101000"/>
                            </p:stCondLst>
                            <p:childTnLst>
                              <p:par>
                                <p:cTn id="433" presetID="4" presetClass="entr" presetSubtype="16" fill="hold" grpId="0" nodeType="afterEffect">
                                  <p:stCondLst>
                                    <p:cond delay="0"/>
                                  </p:stCondLst>
                                  <p:childTnLst>
                                    <p:set>
                                      <p:cBhvr>
                                        <p:cTn id="434" dur="1" fill="hold">
                                          <p:stCondLst>
                                            <p:cond delay="0"/>
                                          </p:stCondLst>
                                        </p:cTn>
                                        <p:tgtEl>
                                          <p:spTgt spid="114"/>
                                        </p:tgtEl>
                                        <p:attrNameLst>
                                          <p:attrName>style.visibility</p:attrName>
                                        </p:attrNameLst>
                                      </p:cBhvr>
                                      <p:to>
                                        <p:strVal val="visible"/>
                                      </p:to>
                                    </p:set>
                                    <p:animEffect transition="in" filter="box(in)">
                                      <p:cBhvr>
                                        <p:cTn id="435" dur="1000"/>
                                        <p:tgtEl>
                                          <p:spTgt spid="114"/>
                                        </p:tgtEl>
                                      </p:cBhvr>
                                    </p:animEffect>
                                  </p:childTnLst>
                                  <p:subTnLst>
                                    <p:audio>
                                      <p:cMediaNode>
                                        <p:cTn display="0" masterRel="sameClick">
                                          <p:stCondLst>
                                            <p:cond evt="begin" delay="0">
                                              <p:tn val="433"/>
                                            </p:cond>
                                          </p:stCondLst>
                                          <p:endCondLst>
                                            <p:cond evt="onStopAudio" delay="0">
                                              <p:tgtEl>
                                                <p:sldTgt/>
                                              </p:tgtEl>
                                            </p:cond>
                                          </p:endCondLst>
                                        </p:cTn>
                                        <p:tgtEl>
                                          <p:sndTgt r:embed="rId3" name="click.wav"/>
                                        </p:tgtEl>
                                      </p:cMediaNode>
                                    </p:audio>
                                  </p:subTnLst>
                                </p:cTn>
                              </p:par>
                            </p:childTnLst>
                          </p:cTn>
                        </p:par>
                        <p:par>
                          <p:cTn id="436" fill="hold">
                            <p:stCondLst>
                              <p:cond delay="102000"/>
                            </p:stCondLst>
                            <p:childTnLst>
                              <p:par>
                                <p:cTn id="437" presetID="4" presetClass="entr" presetSubtype="16" fill="hold" grpId="0" nodeType="afterEffect">
                                  <p:stCondLst>
                                    <p:cond delay="0"/>
                                  </p:stCondLst>
                                  <p:childTnLst>
                                    <p:set>
                                      <p:cBhvr>
                                        <p:cTn id="438" dur="1" fill="hold">
                                          <p:stCondLst>
                                            <p:cond delay="0"/>
                                          </p:stCondLst>
                                        </p:cTn>
                                        <p:tgtEl>
                                          <p:spTgt spid="115"/>
                                        </p:tgtEl>
                                        <p:attrNameLst>
                                          <p:attrName>style.visibility</p:attrName>
                                        </p:attrNameLst>
                                      </p:cBhvr>
                                      <p:to>
                                        <p:strVal val="visible"/>
                                      </p:to>
                                    </p:set>
                                    <p:animEffect transition="in" filter="box(in)">
                                      <p:cBhvr>
                                        <p:cTn id="439" dur="1000"/>
                                        <p:tgtEl>
                                          <p:spTgt spid="115"/>
                                        </p:tgtEl>
                                      </p:cBhvr>
                                    </p:animEffect>
                                  </p:childTnLst>
                                  <p:subTnLst>
                                    <p:audio>
                                      <p:cMediaNode>
                                        <p:cTn display="0" masterRel="sameClick">
                                          <p:stCondLst>
                                            <p:cond evt="begin" delay="0">
                                              <p:tn val="437"/>
                                            </p:cond>
                                          </p:stCondLst>
                                          <p:endCondLst>
                                            <p:cond evt="onStopAudio" delay="0">
                                              <p:tgtEl>
                                                <p:sldTgt/>
                                              </p:tgtEl>
                                            </p:cond>
                                          </p:endCondLst>
                                        </p:cTn>
                                        <p:tgtEl>
                                          <p:sndTgt r:embed="rId3" name="click.wav"/>
                                        </p:tgtEl>
                                      </p:cMediaNode>
                                    </p:audio>
                                  </p:subTnLst>
                                </p:cTn>
                              </p:par>
                            </p:childTnLst>
                          </p:cTn>
                        </p:par>
                        <p:par>
                          <p:cTn id="440" fill="hold">
                            <p:stCondLst>
                              <p:cond delay="103000"/>
                            </p:stCondLst>
                            <p:childTnLst>
                              <p:par>
                                <p:cTn id="441" presetID="4" presetClass="entr" presetSubtype="16" fill="hold" grpId="0" nodeType="afterEffect">
                                  <p:stCondLst>
                                    <p:cond delay="0"/>
                                  </p:stCondLst>
                                  <p:childTnLst>
                                    <p:set>
                                      <p:cBhvr>
                                        <p:cTn id="442" dur="1" fill="hold">
                                          <p:stCondLst>
                                            <p:cond delay="0"/>
                                          </p:stCondLst>
                                        </p:cTn>
                                        <p:tgtEl>
                                          <p:spTgt spid="116"/>
                                        </p:tgtEl>
                                        <p:attrNameLst>
                                          <p:attrName>style.visibility</p:attrName>
                                        </p:attrNameLst>
                                      </p:cBhvr>
                                      <p:to>
                                        <p:strVal val="visible"/>
                                      </p:to>
                                    </p:set>
                                    <p:animEffect transition="in" filter="box(in)">
                                      <p:cBhvr>
                                        <p:cTn id="443" dur="1000"/>
                                        <p:tgtEl>
                                          <p:spTgt spid="116"/>
                                        </p:tgtEl>
                                      </p:cBhvr>
                                    </p:animEffect>
                                  </p:childTnLst>
                                  <p:subTnLst>
                                    <p:audio>
                                      <p:cMediaNode>
                                        <p:cTn display="0" masterRel="sameClick">
                                          <p:stCondLst>
                                            <p:cond evt="begin" delay="0">
                                              <p:tn val="441"/>
                                            </p:cond>
                                          </p:stCondLst>
                                          <p:endCondLst>
                                            <p:cond evt="onStopAudio" delay="0">
                                              <p:tgtEl>
                                                <p:sldTgt/>
                                              </p:tgtEl>
                                            </p:cond>
                                          </p:endCondLst>
                                        </p:cTn>
                                        <p:tgtEl>
                                          <p:sndTgt r:embed="rId3" name="click.wav"/>
                                        </p:tgtEl>
                                      </p:cMediaNode>
                                    </p:audio>
                                  </p:subTnLst>
                                </p:cTn>
                              </p:par>
                            </p:childTnLst>
                          </p:cTn>
                        </p:par>
                        <p:par>
                          <p:cTn id="444" fill="hold">
                            <p:stCondLst>
                              <p:cond delay="104000"/>
                            </p:stCondLst>
                            <p:childTnLst>
                              <p:par>
                                <p:cTn id="445" presetID="4" presetClass="entr" presetSubtype="16" fill="hold" grpId="0" nodeType="afterEffect">
                                  <p:stCondLst>
                                    <p:cond delay="0"/>
                                  </p:stCondLst>
                                  <p:childTnLst>
                                    <p:set>
                                      <p:cBhvr>
                                        <p:cTn id="446" dur="1" fill="hold">
                                          <p:stCondLst>
                                            <p:cond delay="0"/>
                                          </p:stCondLst>
                                        </p:cTn>
                                        <p:tgtEl>
                                          <p:spTgt spid="117"/>
                                        </p:tgtEl>
                                        <p:attrNameLst>
                                          <p:attrName>style.visibility</p:attrName>
                                        </p:attrNameLst>
                                      </p:cBhvr>
                                      <p:to>
                                        <p:strVal val="visible"/>
                                      </p:to>
                                    </p:set>
                                    <p:animEffect transition="in" filter="box(in)">
                                      <p:cBhvr>
                                        <p:cTn id="447" dur="1000"/>
                                        <p:tgtEl>
                                          <p:spTgt spid="117"/>
                                        </p:tgtEl>
                                      </p:cBhvr>
                                    </p:animEffect>
                                  </p:childTnLst>
                                  <p:subTnLst>
                                    <p:audio>
                                      <p:cMediaNode>
                                        <p:cTn display="0" masterRel="sameClick">
                                          <p:stCondLst>
                                            <p:cond evt="begin" delay="0">
                                              <p:tn val="445"/>
                                            </p:cond>
                                          </p:stCondLst>
                                          <p:endCondLst>
                                            <p:cond evt="onStopAudio" delay="0">
                                              <p:tgtEl>
                                                <p:sldTgt/>
                                              </p:tgtEl>
                                            </p:cond>
                                          </p:endCondLst>
                                        </p:cTn>
                                        <p:tgtEl>
                                          <p:sndTgt r:embed="rId3" name="click.wav"/>
                                        </p:tgtEl>
                                      </p:cMediaNode>
                                    </p:audio>
                                  </p:subTnLst>
                                </p:cTn>
                              </p:par>
                            </p:childTnLst>
                          </p:cTn>
                        </p:par>
                        <p:par>
                          <p:cTn id="448" fill="hold">
                            <p:stCondLst>
                              <p:cond delay="105000"/>
                            </p:stCondLst>
                            <p:childTnLst>
                              <p:par>
                                <p:cTn id="449" presetID="4" presetClass="entr" presetSubtype="16" fill="hold" grpId="0" nodeType="afterEffect">
                                  <p:stCondLst>
                                    <p:cond delay="0"/>
                                  </p:stCondLst>
                                  <p:childTnLst>
                                    <p:set>
                                      <p:cBhvr>
                                        <p:cTn id="450" dur="1" fill="hold">
                                          <p:stCondLst>
                                            <p:cond delay="0"/>
                                          </p:stCondLst>
                                        </p:cTn>
                                        <p:tgtEl>
                                          <p:spTgt spid="118"/>
                                        </p:tgtEl>
                                        <p:attrNameLst>
                                          <p:attrName>style.visibility</p:attrName>
                                        </p:attrNameLst>
                                      </p:cBhvr>
                                      <p:to>
                                        <p:strVal val="visible"/>
                                      </p:to>
                                    </p:set>
                                    <p:animEffect transition="in" filter="box(in)">
                                      <p:cBhvr>
                                        <p:cTn id="451" dur="1000"/>
                                        <p:tgtEl>
                                          <p:spTgt spid="118"/>
                                        </p:tgtEl>
                                      </p:cBhvr>
                                    </p:animEffect>
                                  </p:childTnLst>
                                  <p:subTnLst>
                                    <p:audio>
                                      <p:cMediaNode>
                                        <p:cTn display="0" masterRel="sameClick">
                                          <p:stCondLst>
                                            <p:cond evt="begin" delay="0">
                                              <p:tn val="449"/>
                                            </p:cond>
                                          </p:stCondLst>
                                          <p:endCondLst>
                                            <p:cond evt="onStopAudio" delay="0">
                                              <p:tgtEl>
                                                <p:sldTgt/>
                                              </p:tgtEl>
                                            </p:cond>
                                          </p:endCondLst>
                                        </p:cTn>
                                        <p:tgtEl>
                                          <p:sndTgt r:embed="rId3" name="click.wav"/>
                                        </p:tgtEl>
                                      </p:cMediaNode>
                                    </p:audio>
                                  </p:subTnLst>
                                </p:cTn>
                              </p:par>
                            </p:childTnLst>
                          </p:cTn>
                        </p:par>
                        <p:par>
                          <p:cTn id="452" fill="hold">
                            <p:stCondLst>
                              <p:cond delay="106000"/>
                            </p:stCondLst>
                            <p:childTnLst>
                              <p:par>
                                <p:cTn id="453" presetID="4" presetClass="entr" presetSubtype="16" fill="hold" grpId="0" nodeType="afterEffect">
                                  <p:stCondLst>
                                    <p:cond delay="0"/>
                                  </p:stCondLst>
                                  <p:childTnLst>
                                    <p:set>
                                      <p:cBhvr>
                                        <p:cTn id="454" dur="1" fill="hold">
                                          <p:stCondLst>
                                            <p:cond delay="0"/>
                                          </p:stCondLst>
                                        </p:cTn>
                                        <p:tgtEl>
                                          <p:spTgt spid="119"/>
                                        </p:tgtEl>
                                        <p:attrNameLst>
                                          <p:attrName>style.visibility</p:attrName>
                                        </p:attrNameLst>
                                      </p:cBhvr>
                                      <p:to>
                                        <p:strVal val="visible"/>
                                      </p:to>
                                    </p:set>
                                    <p:animEffect transition="in" filter="box(in)">
                                      <p:cBhvr>
                                        <p:cTn id="455" dur="1000"/>
                                        <p:tgtEl>
                                          <p:spTgt spid="119"/>
                                        </p:tgtEl>
                                      </p:cBhvr>
                                    </p:animEffect>
                                  </p:childTnLst>
                                  <p:subTnLst>
                                    <p:audio>
                                      <p:cMediaNode>
                                        <p:cTn display="0" masterRel="sameClick">
                                          <p:stCondLst>
                                            <p:cond evt="begin" delay="0">
                                              <p:tn val="453"/>
                                            </p:cond>
                                          </p:stCondLst>
                                          <p:endCondLst>
                                            <p:cond evt="onStopAudio" delay="0">
                                              <p:tgtEl>
                                                <p:sldTgt/>
                                              </p:tgtEl>
                                            </p:cond>
                                          </p:endCondLst>
                                        </p:cTn>
                                        <p:tgtEl>
                                          <p:sndTgt r:embed="rId3" name="click.wav"/>
                                        </p:tgtEl>
                                      </p:cMediaNode>
                                    </p:audio>
                                  </p:subTnLst>
                                </p:cTn>
                              </p:par>
                            </p:childTnLst>
                          </p:cTn>
                        </p:par>
                        <p:par>
                          <p:cTn id="456" fill="hold">
                            <p:stCondLst>
                              <p:cond delay="107000"/>
                            </p:stCondLst>
                            <p:childTnLst>
                              <p:par>
                                <p:cTn id="457" presetID="4" presetClass="entr" presetSubtype="16" fill="hold" grpId="0" nodeType="afterEffect">
                                  <p:stCondLst>
                                    <p:cond delay="0"/>
                                  </p:stCondLst>
                                  <p:childTnLst>
                                    <p:set>
                                      <p:cBhvr>
                                        <p:cTn id="458" dur="1" fill="hold">
                                          <p:stCondLst>
                                            <p:cond delay="0"/>
                                          </p:stCondLst>
                                        </p:cTn>
                                        <p:tgtEl>
                                          <p:spTgt spid="120"/>
                                        </p:tgtEl>
                                        <p:attrNameLst>
                                          <p:attrName>style.visibility</p:attrName>
                                        </p:attrNameLst>
                                      </p:cBhvr>
                                      <p:to>
                                        <p:strVal val="visible"/>
                                      </p:to>
                                    </p:set>
                                    <p:animEffect transition="in" filter="box(in)">
                                      <p:cBhvr>
                                        <p:cTn id="459" dur="1000"/>
                                        <p:tgtEl>
                                          <p:spTgt spid="120"/>
                                        </p:tgtEl>
                                      </p:cBhvr>
                                    </p:animEffect>
                                  </p:childTnLst>
                                  <p:subTnLst>
                                    <p:audio>
                                      <p:cMediaNode>
                                        <p:cTn display="0" masterRel="sameClick">
                                          <p:stCondLst>
                                            <p:cond evt="begin" delay="0">
                                              <p:tn val="457"/>
                                            </p:cond>
                                          </p:stCondLst>
                                          <p:endCondLst>
                                            <p:cond evt="onStopAudio" delay="0">
                                              <p:tgtEl>
                                                <p:sldTgt/>
                                              </p:tgtEl>
                                            </p:cond>
                                          </p:endCondLst>
                                        </p:cTn>
                                        <p:tgtEl>
                                          <p:sndTgt r:embed="rId3" name="click.wav"/>
                                        </p:tgtEl>
                                      </p:cMediaNode>
                                    </p:audio>
                                  </p:subTnLst>
                                </p:cTn>
                              </p:par>
                            </p:childTnLst>
                          </p:cTn>
                        </p:par>
                        <p:par>
                          <p:cTn id="460" fill="hold">
                            <p:stCondLst>
                              <p:cond delay="108000"/>
                            </p:stCondLst>
                            <p:childTnLst>
                              <p:par>
                                <p:cTn id="461" presetID="4" presetClass="entr" presetSubtype="16" fill="hold" grpId="0" nodeType="afterEffect">
                                  <p:stCondLst>
                                    <p:cond delay="0"/>
                                  </p:stCondLst>
                                  <p:childTnLst>
                                    <p:set>
                                      <p:cBhvr>
                                        <p:cTn id="462" dur="1" fill="hold">
                                          <p:stCondLst>
                                            <p:cond delay="0"/>
                                          </p:stCondLst>
                                        </p:cTn>
                                        <p:tgtEl>
                                          <p:spTgt spid="121"/>
                                        </p:tgtEl>
                                        <p:attrNameLst>
                                          <p:attrName>style.visibility</p:attrName>
                                        </p:attrNameLst>
                                      </p:cBhvr>
                                      <p:to>
                                        <p:strVal val="visible"/>
                                      </p:to>
                                    </p:set>
                                    <p:animEffect transition="in" filter="box(in)">
                                      <p:cBhvr>
                                        <p:cTn id="463" dur="1000"/>
                                        <p:tgtEl>
                                          <p:spTgt spid="121"/>
                                        </p:tgtEl>
                                      </p:cBhvr>
                                    </p:animEffect>
                                  </p:childTnLst>
                                  <p:subTnLst>
                                    <p:audio>
                                      <p:cMediaNode>
                                        <p:cTn display="0" masterRel="sameClick">
                                          <p:stCondLst>
                                            <p:cond evt="begin" delay="0">
                                              <p:tn val="461"/>
                                            </p:cond>
                                          </p:stCondLst>
                                          <p:endCondLst>
                                            <p:cond evt="onStopAudio" delay="0">
                                              <p:tgtEl>
                                                <p:sldTgt/>
                                              </p:tgtEl>
                                            </p:cond>
                                          </p:endCondLst>
                                        </p:cTn>
                                        <p:tgtEl>
                                          <p:sndTgt r:embed="rId3" name="click.wav"/>
                                        </p:tgtEl>
                                      </p:cMediaNode>
                                    </p:audio>
                                  </p:subTnLst>
                                </p:cTn>
                              </p:par>
                            </p:childTnLst>
                          </p:cTn>
                        </p:par>
                        <p:par>
                          <p:cTn id="464" fill="hold">
                            <p:stCondLst>
                              <p:cond delay="109000"/>
                            </p:stCondLst>
                            <p:childTnLst>
                              <p:par>
                                <p:cTn id="465" presetID="4" presetClass="entr" presetSubtype="16" fill="hold" grpId="0" nodeType="afterEffect">
                                  <p:stCondLst>
                                    <p:cond delay="0"/>
                                  </p:stCondLst>
                                  <p:childTnLst>
                                    <p:set>
                                      <p:cBhvr>
                                        <p:cTn id="466" dur="1" fill="hold">
                                          <p:stCondLst>
                                            <p:cond delay="0"/>
                                          </p:stCondLst>
                                        </p:cTn>
                                        <p:tgtEl>
                                          <p:spTgt spid="122"/>
                                        </p:tgtEl>
                                        <p:attrNameLst>
                                          <p:attrName>style.visibility</p:attrName>
                                        </p:attrNameLst>
                                      </p:cBhvr>
                                      <p:to>
                                        <p:strVal val="visible"/>
                                      </p:to>
                                    </p:set>
                                    <p:animEffect transition="in" filter="box(in)">
                                      <p:cBhvr>
                                        <p:cTn id="467" dur="1000"/>
                                        <p:tgtEl>
                                          <p:spTgt spid="122"/>
                                        </p:tgtEl>
                                      </p:cBhvr>
                                    </p:animEffect>
                                  </p:childTnLst>
                                  <p:subTnLst>
                                    <p:audio>
                                      <p:cMediaNode>
                                        <p:cTn display="0" masterRel="sameClick">
                                          <p:stCondLst>
                                            <p:cond evt="begin" delay="0">
                                              <p:tn val="465"/>
                                            </p:cond>
                                          </p:stCondLst>
                                          <p:endCondLst>
                                            <p:cond evt="onStopAudio" delay="0">
                                              <p:tgtEl>
                                                <p:sldTgt/>
                                              </p:tgtEl>
                                            </p:cond>
                                          </p:endCondLst>
                                        </p:cTn>
                                        <p:tgtEl>
                                          <p:sndTgt r:embed="rId3" name="click.wav"/>
                                        </p:tgtEl>
                                      </p:cMediaNode>
                                    </p:audio>
                                  </p:subTnLst>
                                </p:cTn>
                              </p:par>
                            </p:childTnLst>
                          </p:cTn>
                        </p:par>
                        <p:par>
                          <p:cTn id="468" fill="hold">
                            <p:stCondLst>
                              <p:cond delay="110000"/>
                            </p:stCondLst>
                            <p:childTnLst>
                              <p:par>
                                <p:cTn id="469" presetID="4" presetClass="entr" presetSubtype="16" fill="hold" grpId="0" nodeType="afterEffect">
                                  <p:stCondLst>
                                    <p:cond delay="0"/>
                                  </p:stCondLst>
                                  <p:childTnLst>
                                    <p:set>
                                      <p:cBhvr>
                                        <p:cTn id="470" dur="1" fill="hold">
                                          <p:stCondLst>
                                            <p:cond delay="0"/>
                                          </p:stCondLst>
                                        </p:cTn>
                                        <p:tgtEl>
                                          <p:spTgt spid="123"/>
                                        </p:tgtEl>
                                        <p:attrNameLst>
                                          <p:attrName>style.visibility</p:attrName>
                                        </p:attrNameLst>
                                      </p:cBhvr>
                                      <p:to>
                                        <p:strVal val="visible"/>
                                      </p:to>
                                    </p:set>
                                    <p:animEffect transition="in" filter="box(in)">
                                      <p:cBhvr>
                                        <p:cTn id="471" dur="1000"/>
                                        <p:tgtEl>
                                          <p:spTgt spid="123"/>
                                        </p:tgtEl>
                                      </p:cBhvr>
                                    </p:animEffect>
                                  </p:childTnLst>
                                  <p:subTnLst>
                                    <p:audio>
                                      <p:cMediaNode>
                                        <p:cTn display="0" masterRel="sameClick">
                                          <p:stCondLst>
                                            <p:cond evt="begin" delay="0">
                                              <p:tn val="469"/>
                                            </p:cond>
                                          </p:stCondLst>
                                          <p:endCondLst>
                                            <p:cond evt="onStopAudio" delay="0">
                                              <p:tgtEl>
                                                <p:sldTgt/>
                                              </p:tgtEl>
                                            </p:cond>
                                          </p:endCondLst>
                                        </p:cTn>
                                        <p:tgtEl>
                                          <p:sndTgt r:embed="rId3" name="click.wav"/>
                                        </p:tgtEl>
                                      </p:cMediaNode>
                                    </p:audio>
                                  </p:subTnLst>
                                </p:cTn>
                              </p:par>
                            </p:childTnLst>
                          </p:cTn>
                        </p:par>
                        <p:par>
                          <p:cTn id="472" fill="hold">
                            <p:stCondLst>
                              <p:cond delay="111000"/>
                            </p:stCondLst>
                            <p:childTnLst>
                              <p:par>
                                <p:cTn id="473" presetID="4" presetClass="entr" presetSubtype="16" fill="hold" grpId="0" nodeType="afterEffect">
                                  <p:stCondLst>
                                    <p:cond delay="0"/>
                                  </p:stCondLst>
                                  <p:childTnLst>
                                    <p:set>
                                      <p:cBhvr>
                                        <p:cTn id="474" dur="1" fill="hold">
                                          <p:stCondLst>
                                            <p:cond delay="0"/>
                                          </p:stCondLst>
                                        </p:cTn>
                                        <p:tgtEl>
                                          <p:spTgt spid="124"/>
                                        </p:tgtEl>
                                        <p:attrNameLst>
                                          <p:attrName>style.visibility</p:attrName>
                                        </p:attrNameLst>
                                      </p:cBhvr>
                                      <p:to>
                                        <p:strVal val="visible"/>
                                      </p:to>
                                    </p:set>
                                    <p:animEffect transition="in" filter="box(in)">
                                      <p:cBhvr>
                                        <p:cTn id="475" dur="1000"/>
                                        <p:tgtEl>
                                          <p:spTgt spid="124"/>
                                        </p:tgtEl>
                                      </p:cBhvr>
                                    </p:animEffect>
                                  </p:childTnLst>
                                  <p:subTnLst>
                                    <p:audio>
                                      <p:cMediaNode>
                                        <p:cTn display="0" masterRel="sameClick">
                                          <p:stCondLst>
                                            <p:cond evt="begin" delay="0">
                                              <p:tn val="473"/>
                                            </p:cond>
                                          </p:stCondLst>
                                          <p:endCondLst>
                                            <p:cond evt="onStopAudio" delay="0">
                                              <p:tgtEl>
                                                <p:sldTgt/>
                                              </p:tgtEl>
                                            </p:cond>
                                          </p:endCondLst>
                                        </p:cTn>
                                        <p:tgtEl>
                                          <p:sndTgt r:embed="rId3" name="click.wav"/>
                                        </p:tgtEl>
                                      </p:cMediaNode>
                                    </p:audio>
                                  </p:subTnLst>
                                </p:cTn>
                              </p:par>
                            </p:childTnLst>
                          </p:cTn>
                        </p:par>
                        <p:par>
                          <p:cTn id="476" fill="hold">
                            <p:stCondLst>
                              <p:cond delay="112000"/>
                            </p:stCondLst>
                            <p:childTnLst>
                              <p:par>
                                <p:cTn id="477" presetID="4" presetClass="entr" presetSubtype="16" fill="hold" grpId="0" nodeType="afterEffect">
                                  <p:stCondLst>
                                    <p:cond delay="0"/>
                                  </p:stCondLst>
                                  <p:childTnLst>
                                    <p:set>
                                      <p:cBhvr>
                                        <p:cTn id="478" dur="1" fill="hold">
                                          <p:stCondLst>
                                            <p:cond delay="0"/>
                                          </p:stCondLst>
                                        </p:cTn>
                                        <p:tgtEl>
                                          <p:spTgt spid="125"/>
                                        </p:tgtEl>
                                        <p:attrNameLst>
                                          <p:attrName>style.visibility</p:attrName>
                                        </p:attrNameLst>
                                      </p:cBhvr>
                                      <p:to>
                                        <p:strVal val="visible"/>
                                      </p:to>
                                    </p:set>
                                    <p:animEffect transition="in" filter="box(in)">
                                      <p:cBhvr>
                                        <p:cTn id="479" dur="1000"/>
                                        <p:tgtEl>
                                          <p:spTgt spid="125"/>
                                        </p:tgtEl>
                                      </p:cBhvr>
                                    </p:animEffect>
                                  </p:childTnLst>
                                  <p:subTnLst>
                                    <p:audio>
                                      <p:cMediaNode>
                                        <p:cTn display="0" masterRel="sameClick">
                                          <p:stCondLst>
                                            <p:cond evt="begin" delay="0">
                                              <p:tn val="477"/>
                                            </p:cond>
                                          </p:stCondLst>
                                          <p:endCondLst>
                                            <p:cond evt="onStopAudio" delay="0">
                                              <p:tgtEl>
                                                <p:sldTgt/>
                                              </p:tgtEl>
                                            </p:cond>
                                          </p:endCondLst>
                                        </p:cTn>
                                        <p:tgtEl>
                                          <p:sndTgt r:embed="rId3" name="click.wav"/>
                                        </p:tgtEl>
                                      </p:cMediaNode>
                                    </p:audio>
                                  </p:subTnLst>
                                </p:cTn>
                              </p:par>
                            </p:childTnLst>
                          </p:cTn>
                        </p:par>
                        <p:par>
                          <p:cTn id="480" fill="hold">
                            <p:stCondLst>
                              <p:cond delay="113000"/>
                            </p:stCondLst>
                            <p:childTnLst>
                              <p:par>
                                <p:cTn id="481" presetID="4" presetClass="entr" presetSubtype="16" fill="hold" grpId="0" nodeType="afterEffect">
                                  <p:stCondLst>
                                    <p:cond delay="0"/>
                                  </p:stCondLst>
                                  <p:childTnLst>
                                    <p:set>
                                      <p:cBhvr>
                                        <p:cTn id="482" dur="1" fill="hold">
                                          <p:stCondLst>
                                            <p:cond delay="0"/>
                                          </p:stCondLst>
                                        </p:cTn>
                                        <p:tgtEl>
                                          <p:spTgt spid="126"/>
                                        </p:tgtEl>
                                        <p:attrNameLst>
                                          <p:attrName>style.visibility</p:attrName>
                                        </p:attrNameLst>
                                      </p:cBhvr>
                                      <p:to>
                                        <p:strVal val="visible"/>
                                      </p:to>
                                    </p:set>
                                    <p:animEffect transition="in" filter="box(in)">
                                      <p:cBhvr>
                                        <p:cTn id="483" dur="1000"/>
                                        <p:tgtEl>
                                          <p:spTgt spid="126"/>
                                        </p:tgtEl>
                                      </p:cBhvr>
                                    </p:animEffect>
                                  </p:childTnLst>
                                  <p:subTnLst>
                                    <p:audio>
                                      <p:cMediaNode>
                                        <p:cTn display="0" masterRel="sameClick">
                                          <p:stCondLst>
                                            <p:cond evt="begin" delay="0">
                                              <p:tn val="481"/>
                                            </p:cond>
                                          </p:stCondLst>
                                          <p:endCondLst>
                                            <p:cond evt="onStopAudio" delay="0">
                                              <p:tgtEl>
                                                <p:sldTgt/>
                                              </p:tgtEl>
                                            </p:cond>
                                          </p:endCondLst>
                                        </p:cTn>
                                        <p:tgtEl>
                                          <p:sndTgt r:embed="rId3" name="click.wav"/>
                                        </p:tgtEl>
                                      </p:cMediaNode>
                                    </p:audio>
                                  </p:subTnLst>
                                </p:cTn>
                              </p:par>
                            </p:childTnLst>
                          </p:cTn>
                        </p:par>
                        <p:par>
                          <p:cTn id="484" fill="hold">
                            <p:stCondLst>
                              <p:cond delay="114000"/>
                            </p:stCondLst>
                            <p:childTnLst>
                              <p:par>
                                <p:cTn id="485" presetID="4" presetClass="entr" presetSubtype="16" fill="hold" grpId="0" nodeType="afterEffect">
                                  <p:stCondLst>
                                    <p:cond delay="0"/>
                                  </p:stCondLst>
                                  <p:childTnLst>
                                    <p:set>
                                      <p:cBhvr>
                                        <p:cTn id="486" dur="1" fill="hold">
                                          <p:stCondLst>
                                            <p:cond delay="0"/>
                                          </p:stCondLst>
                                        </p:cTn>
                                        <p:tgtEl>
                                          <p:spTgt spid="127"/>
                                        </p:tgtEl>
                                        <p:attrNameLst>
                                          <p:attrName>style.visibility</p:attrName>
                                        </p:attrNameLst>
                                      </p:cBhvr>
                                      <p:to>
                                        <p:strVal val="visible"/>
                                      </p:to>
                                    </p:set>
                                    <p:animEffect transition="in" filter="box(in)">
                                      <p:cBhvr>
                                        <p:cTn id="487" dur="1000"/>
                                        <p:tgtEl>
                                          <p:spTgt spid="127"/>
                                        </p:tgtEl>
                                      </p:cBhvr>
                                    </p:animEffect>
                                  </p:childTnLst>
                                  <p:subTnLst>
                                    <p:audio>
                                      <p:cMediaNode>
                                        <p:cTn display="0" masterRel="sameClick">
                                          <p:stCondLst>
                                            <p:cond evt="begin" delay="0">
                                              <p:tn val="485"/>
                                            </p:cond>
                                          </p:stCondLst>
                                          <p:endCondLst>
                                            <p:cond evt="onStopAudio" delay="0">
                                              <p:tgtEl>
                                                <p:sldTgt/>
                                              </p:tgtEl>
                                            </p:cond>
                                          </p:endCondLst>
                                        </p:cTn>
                                        <p:tgtEl>
                                          <p:sndTgt r:embed="rId3" name="click.wav"/>
                                        </p:tgtEl>
                                      </p:cMediaNode>
                                    </p:audio>
                                  </p:subTnLst>
                                </p:cTn>
                              </p:par>
                            </p:childTnLst>
                          </p:cTn>
                        </p:par>
                        <p:par>
                          <p:cTn id="488" fill="hold">
                            <p:stCondLst>
                              <p:cond delay="115000"/>
                            </p:stCondLst>
                            <p:childTnLst>
                              <p:par>
                                <p:cTn id="489" presetID="4" presetClass="entr" presetSubtype="16" fill="hold" grpId="0" nodeType="afterEffect">
                                  <p:stCondLst>
                                    <p:cond delay="0"/>
                                  </p:stCondLst>
                                  <p:childTnLst>
                                    <p:set>
                                      <p:cBhvr>
                                        <p:cTn id="490" dur="1" fill="hold">
                                          <p:stCondLst>
                                            <p:cond delay="0"/>
                                          </p:stCondLst>
                                        </p:cTn>
                                        <p:tgtEl>
                                          <p:spTgt spid="128"/>
                                        </p:tgtEl>
                                        <p:attrNameLst>
                                          <p:attrName>style.visibility</p:attrName>
                                        </p:attrNameLst>
                                      </p:cBhvr>
                                      <p:to>
                                        <p:strVal val="visible"/>
                                      </p:to>
                                    </p:set>
                                    <p:animEffect transition="in" filter="box(in)">
                                      <p:cBhvr>
                                        <p:cTn id="491" dur="1000"/>
                                        <p:tgtEl>
                                          <p:spTgt spid="128"/>
                                        </p:tgtEl>
                                      </p:cBhvr>
                                    </p:animEffect>
                                  </p:childTnLst>
                                  <p:subTnLst>
                                    <p:audio>
                                      <p:cMediaNode>
                                        <p:cTn display="0" masterRel="sameClick">
                                          <p:stCondLst>
                                            <p:cond evt="begin" delay="0">
                                              <p:tn val="489"/>
                                            </p:cond>
                                          </p:stCondLst>
                                          <p:endCondLst>
                                            <p:cond evt="onStopAudio" delay="0">
                                              <p:tgtEl>
                                                <p:sldTgt/>
                                              </p:tgtEl>
                                            </p:cond>
                                          </p:endCondLst>
                                        </p:cTn>
                                        <p:tgtEl>
                                          <p:sndTgt r:embed="rId3" name="click.wav"/>
                                        </p:tgtEl>
                                      </p:cMediaNode>
                                    </p:audio>
                                  </p:subTnLst>
                                </p:cTn>
                              </p:par>
                            </p:childTnLst>
                          </p:cTn>
                        </p:par>
                        <p:par>
                          <p:cTn id="492" fill="hold">
                            <p:stCondLst>
                              <p:cond delay="116000"/>
                            </p:stCondLst>
                            <p:childTnLst>
                              <p:par>
                                <p:cTn id="493" presetID="4" presetClass="entr" presetSubtype="16" fill="hold" grpId="0" nodeType="afterEffect">
                                  <p:stCondLst>
                                    <p:cond delay="0"/>
                                  </p:stCondLst>
                                  <p:childTnLst>
                                    <p:set>
                                      <p:cBhvr>
                                        <p:cTn id="494" dur="1" fill="hold">
                                          <p:stCondLst>
                                            <p:cond delay="0"/>
                                          </p:stCondLst>
                                        </p:cTn>
                                        <p:tgtEl>
                                          <p:spTgt spid="129"/>
                                        </p:tgtEl>
                                        <p:attrNameLst>
                                          <p:attrName>style.visibility</p:attrName>
                                        </p:attrNameLst>
                                      </p:cBhvr>
                                      <p:to>
                                        <p:strVal val="visible"/>
                                      </p:to>
                                    </p:set>
                                    <p:animEffect transition="in" filter="box(in)">
                                      <p:cBhvr>
                                        <p:cTn id="495" dur="1000"/>
                                        <p:tgtEl>
                                          <p:spTgt spid="129"/>
                                        </p:tgtEl>
                                      </p:cBhvr>
                                    </p:animEffect>
                                  </p:childTnLst>
                                  <p:subTnLst>
                                    <p:audio>
                                      <p:cMediaNode>
                                        <p:cTn display="0" masterRel="sameClick">
                                          <p:stCondLst>
                                            <p:cond evt="begin" delay="0">
                                              <p:tn val="493"/>
                                            </p:cond>
                                          </p:stCondLst>
                                          <p:endCondLst>
                                            <p:cond evt="onStopAudio" delay="0">
                                              <p:tgtEl>
                                                <p:sldTgt/>
                                              </p:tgtEl>
                                            </p:cond>
                                          </p:endCondLst>
                                        </p:cTn>
                                        <p:tgtEl>
                                          <p:sndTgt r:embed="rId3" name="click.wav"/>
                                        </p:tgtEl>
                                      </p:cMediaNode>
                                    </p:audio>
                                  </p:subTnLst>
                                </p:cTn>
                              </p:par>
                            </p:childTnLst>
                          </p:cTn>
                        </p:par>
                        <p:par>
                          <p:cTn id="496" fill="hold">
                            <p:stCondLst>
                              <p:cond delay="117000"/>
                            </p:stCondLst>
                            <p:childTnLst>
                              <p:par>
                                <p:cTn id="497" presetID="4" presetClass="entr" presetSubtype="16" fill="hold" grpId="0" nodeType="afterEffect">
                                  <p:stCondLst>
                                    <p:cond delay="0"/>
                                  </p:stCondLst>
                                  <p:childTnLst>
                                    <p:set>
                                      <p:cBhvr>
                                        <p:cTn id="498" dur="1" fill="hold">
                                          <p:stCondLst>
                                            <p:cond delay="0"/>
                                          </p:stCondLst>
                                        </p:cTn>
                                        <p:tgtEl>
                                          <p:spTgt spid="130"/>
                                        </p:tgtEl>
                                        <p:attrNameLst>
                                          <p:attrName>style.visibility</p:attrName>
                                        </p:attrNameLst>
                                      </p:cBhvr>
                                      <p:to>
                                        <p:strVal val="visible"/>
                                      </p:to>
                                    </p:set>
                                    <p:animEffect transition="in" filter="box(in)">
                                      <p:cBhvr>
                                        <p:cTn id="499" dur="1000"/>
                                        <p:tgtEl>
                                          <p:spTgt spid="130"/>
                                        </p:tgtEl>
                                      </p:cBhvr>
                                    </p:animEffect>
                                  </p:childTnLst>
                                  <p:subTnLst>
                                    <p:audio>
                                      <p:cMediaNode>
                                        <p:cTn display="0" masterRel="sameClick">
                                          <p:stCondLst>
                                            <p:cond evt="begin" delay="0">
                                              <p:tn val="497"/>
                                            </p:cond>
                                          </p:stCondLst>
                                          <p:endCondLst>
                                            <p:cond evt="onStopAudio" delay="0">
                                              <p:tgtEl>
                                                <p:sldTgt/>
                                              </p:tgtEl>
                                            </p:cond>
                                          </p:endCondLst>
                                        </p:cTn>
                                        <p:tgtEl>
                                          <p:sndTgt r:embed="rId3" name="click.wav"/>
                                        </p:tgtEl>
                                      </p:cMediaNode>
                                    </p:audio>
                                  </p:subTnLst>
                                </p:cTn>
                              </p:par>
                            </p:childTnLst>
                          </p:cTn>
                        </p:par>
                        <p:par>
                          <p:cTn id="500" fill="hold">
                            <p:stCondLst>
                              <p:cond delay="118000"/>
                            </p:stCondLst>
                            <p:childTnLst>
                              <p:par>
                                <p:cTn id="501" presetID="4" presetClass="entr" presetSubtype="16" fill="hold" grpId="0" nodeType="afterEffect">
                                  <p:stCondLst>
                                    <p:cond delay="0"/>
                                  </p:stCondLst>
                                  <p:childTnLst>
                                    <p:set>
                                      <p:cBhvr>
                                        <p:cTn id="502" dur="1" fill="hold">
                                          <p:stCondLst>
                                            <p:cond delay="0"/>
                                          </p:stCondLst>
                                        </p:cTn>
                                        <p:tgtEl>
                                          <p:spTgt spid="131"/>
                                        </p:tgtEl>
                                        <p:attrNameLst>
                                          <p:attrName>style.visibility</p:attrName>
                                        </p:attrNameLst>
                                      </p:cBhvr>
                                      <p:to>
                                        <p:strVal val="visible"/>
                                      </p:to>
                                    </p:set>
                                    <p:animEffect transition="in" filter="box(in)">
                                      <p:cBhvr>
                                        <p:cTn id="503" dur="1000"/>
                                        <p:tgtEl>
                                          <p:spTgt spid="131"/>
                                        </p:tgtEl>
                                      </p:cBhvr>
                                    </p:animEffect>
                                  </p:childTnLst>
                                  <p:subTnLst>
                                    <p:audio>
                                      <p:cMediaNode>
                                        <p:cTn display="0" masterRel="sameClick">
                                          <p:stCondLst>
                                            <p:cond evt="begin" delay="0">
                                              <p:tn val="501"/>
                                            </p:cond>
                                          </p:stCondLst>
                                          <p:endCondLst>
                                            <p:cond evt="onStopAudio" delay="0">
                                              <p:tgtEl>
                                                <p:sldTgt/>
                                              </p:tgtEl>
                                            </p:cond>
                                          </p:endCondLst>
                                        </p:cTn>
                                        <p:tgtEl>
                                          <p:sndTgt r:embed="rId3" name="click.wav"/>
                                        </p:tgtEl>
                                      </p:cMediaNode>
                                    </p:audio>
                                  </p:subTnLst>
                                </p:cTn>
                              </p:par>
                            </p:childTnLst>
                          </p:cTn>
                        </p:par>
                        <p:par>
                          <p:cTn id="504" fill="hold">
                            <p:stCondLst>
                              <p:cond delay="119000"/>
                            </p:stCondLst>
                            <p:childTnLst>
                              <p:par>
                                <p:cTn id="505" presetID="4" presetClass="entr" presetSubtype="16" fill="hold" grpId="0" nodeType="afterEffect">
                                  <p:stCondLst>
                                    <p:cond delay="0"/>
                                  </p:stCondLst>
                                  <p:childTnLst>
                                    <p:set>
                                      <p:cBhvr>
                                        <p:cTn id="506" dur="1" fill="hold">
                                          <p:stCondLst>
                                            <p:cond delay="0"/>
                                          </p:stCondLst>
                                        </p:cTn>
                                        <p:tgtEl>
                                          <p:spTgt spid="132"/>
                                        </p:tgtEl>
                                        <p:attrNameLst>
                                          <p:attrName>style.visibility</p:attrName>
                                        </p:attrNameLst>
                                      </p:cBhvr>
                                      <p:to>
                                        <p:strVal val="visible"/>
                                      </p:to>
                                    </p:set>
                                    <p:animEffect transition="in" filter="box(in)">
                                      <p:cBhvr>
                                        <p:cTn id="507" dur="1000"/>
                                        <p:tgtEl>
                                          <p:spTgt spid="132"/>
                                        </p:tgtEl>
                                      </p:cBhvr>
                                    </p:animEffect>
                                  </p:childTnLst>
                                  <p:subTnLst>
                                    <p:audio>
                                      <p:cMediaNode>
                                        <p:cTn display="0" masterRel="sameClick">
                                          <p:stCondLst>
                                            <p:cond evt="begin" delay="0">
                                              <p:tn val="505"/>
                                            </p:cond>
                                          </p:stCondLst>
                                          <p:endCondLst>
                                            <p:cond evt="onStopAudio" delay="0">
                                              <p:tgtEl>
                                                <p:sldTgt/>
                                              </p:tgtEl>
                                            </p:cond>
                                          </p:endCondLst>
                                        </p:cTn>
                                        <p:tgtEl>
                                          <p:sndTgt r:embed="rId3" name="click.wav"/>
                                        </p:tgtEl>
                                      </p:cMediaNode>
                                    </p:audio>
                                  </p:subTnLst>
                                </p:cTn>
                              </p:par>
                              <p:par>
                                <p:cTn id="508" presetID="4" presetClass="entr" presetSubtype="16" fill="hold" grpId="0" nodeType="withEffect">
                                  <p:stCondLst>
                                    <p:cond delay="0"/>
                                  </p:stCondLst>
                                  <p:childTnLst>
                                    <p:set>
                                      <p:cBhvr>
                                        <p:cTn id="509" dur="1" fill="hold">
                                          <p:stCondLst>
                                            <p:cond delay="0"/>
                                          </p:stCondLst>
                                        </p:cTn>
                                        <p:tgtEl>
                                          <p:spTgt spid="80"/>
                                        </p:tgtEl>
                                        <p:attrNameLst>
                                          <p:attrName>style.visibility</p:attrName>
                                        </p:attrNameLst>
                                      </p:cBhvr>
                                      <p:to>
                                        <p:strVal val="visible"/>
                                      </p:to>
                                    </p:set>
                                    <p:animEffect transition="in" filter="box(in)">
                                      <p:cBhvr>
                                        <p:cTn id="510" dur="1000"/>
                                        <p:tgtEl>
                                          <p:spTgt spid="80"/>
                                        </p:tgtEl>
                                      </p:cBhvr>
                                    </p:animEffect>
                                  </p:childTnLst>
                                  <p:subTnLst>
                                    <p:audio>
                                      <p:cMediaNode>
                                        <p:cTn display="0" masterRel="sameClick">
                                          <p:stCondLst>
                                            <p:cond evt="begin" delay="0">
                                              <p:tn val="508"/>
                                            </p:cond>
                                          </p:stCondLst>
                                          <p:endCondLst>
                                            <p:cond evt="onStopAudio" delay="0">
                                              <p:tgtEl>
                                                <p:sldTgt/>
                                              </p:tgtEl>
                                            </p:cond>
                                          </p:endCondLst>
                                        </p:cTn>
                                        <p:tgtEl>
                                          <p:sndTgt r:embed="rId3" name="click.wav"/>
                                        </p:tgtEl>
                                      </p:cMediaNode>
                                    </p:audio>
                                  </p:subTnLst>
                                </p:cTn>
                              </p:par>
                            </p:childTnLst>
                          </p:cTn>
                        </p:par>
                        <p:par>
                          <p:cTn id="511" fill="hold">
                            <p:stCondLst>
                              <p:cond delay="120000"/>
                            </p:stCondLst>
                            <p:childTnLst>
                              <p:par>
                                <p:cTn id="512" presetID="4" presetClass="entr" presetSubtype="16" fill="hold" grpId="0" nodeType="afterEffect">
                                  <p:stCondLst>
                                    <p:cond delay="0"/>
                                  </p:stCondLst>
                                  <p:childTnLst>
                                    <p:set>
                                      <p:cBhvr>
                                        <p:cTn id="513" dur="1" fill="hold">
                                          <p:stCondLst>
                                            <p:cond delay="0"/>
                                          </p:stCondLst>
                                        </p:cTn>
                                        <p:tgtEl>
                                          <p:spTgt spid="133"/>
                                        </p:tgtEl>
                                        <p:attrNameLst>
                                          <p:attrName>style.visibility</p:attrName>
                                        </p:attrNameLst>
                                      </p:cBhvr>
                                      <p:to>
                                        <p:strVal val="visible"/>
                                      </p:to>
                                    </p:set>
                                    <p:animEffect transition="in" filter="box(in)">
                                      <p:cBhvr>
                                        <p:cTn id="514" dur="1000"/>
                                        <p:tgtEl>
                                          <p:spTgt spid="133"/>
                                        </p:tgtEl>
                                      </p:cBhvr>
                                    </p:animEffect>
                                  </p:childTnLst>
                                  <p:subTnLst>
                                    <p:audio>
                                      <p:cMediaNode>
                                        <p:cTn display="0" masterRel="sameClick">
                                          <p:stCondLst>
                                            <p:cond evt="begin" delay="0">
                                              <p:tn val="512"/>
                                            </p:cond>
                                          </p:stCondLst>
                                          <p:endCondLst>
                                            <p:cond evt="onStopAudio" delay="0">
                                              <p:tgtEl>
                                                <p:sldTgt/>
                                              </p:tgtEl>
                                            </p:cond>
                                          </p:endCondLst>
                                        </p:cTn>
                                        <p:tgtEl>
                                          <p:sndTgt r:embed="rId3" name="click.wav"/>
                                        </p:tgtEl>
                                      </p:cMediaNode>
                                    </p:audio>
                                  </p:subTnLst>
                                </p:cTn>
                              </p:par>
                            </p:childTnLst>
                          </p:cTn>
                        </p:par>
                        <p:par>
                          <p:cTn id="515" fill="hold">
                            <p:stCondLst>
                              <p:cond delay="121000"/>
                            </p:stCondLst>
                            <p:childTnLst>
                              <p:par>
                                <p:cTn id="516" presetID="4" presetClass="entr" presetSubtype="16" fill="hold" grpId="0" nodeType="afterEffect">
                                  <p:stCondLst>
                                    <p:cond delay="0"/>
                                  </p:stCondLst>
                                  <p:childTnLst>
                                    <p:set>
                                      <p:cBhvr>
                                        <p:cTn id="517" dur="1" fill="hold">
                                          <p:stCondLst>
                                            <p:cond delay="0"/>
                                          </p:stCondLst>
                                        </p:cTn>
                                        <p:tgtEl>
                                          <p:spTgt spid="134"/>
                                        </p:tgtEl>
                                        <p:attrNameLst>
                                          <p:attrName>style.visibility</p:attrName>
                                        </p:attrNameLst>
                                      </p:cBhvr>
                                      <p:to>
                                        <p:strVal val="visible"/>
                                      </p:to>
                                    </p:set>
                                    <p:animEffect transition="in" filter="box(in)">
                                      <p:cBhvr>
                                        <p:cTn id="518" dur="1000"/>
                                        <p:tgtEl>
                                          <p:spTgt spid="134"/>
                                        </p:tgtEl>
                                      </p:cBhvr>
                                    </p:animEffect>
                                  </p:childTnLst>
                                  <p:subTnLst>
                                    <p:audio>
                                      <p:cMediaNode>
                                        <p:cTn display="0" masterRel="sameClick">
                                          <p:stCondLst>
                                            <p:cond evt="begin" delay="0">
                                              <p:tn val="516"/>
                                            </p:cond>
                                          </p:stCondLst>
                                          <p:endCondLst>
                                            <p:cond evt="onStopAudio" delay="0">
                                              <p:tgtEl>
                                                <p:sldTgt/>
                                              </p:tgtEl>
                                            </p:cond>
                                          </p:endCondLst>
                                        </p:cTn>
                                        <p:tgtEl>
                                          <p:sndTgt r:embed="rId3" name="click.wav"/>
                                        </p:tgtEl>
                                      </p:cMediaNode>
                                    </p:audio>
                                  </p:subTnLst>
                                </p:cTn>
                              </p:par>
                            </p:childTnLst>
                          </p:cTn>
                        </p:par>
                        <p:par>
                          <p:cTn id="519" fill="hold">
                            <p:stCondLst>
                              <p:cond delay="122000"/>
                            </p:stCondLst>
                            <p:childTnLst>
                              <p:par>
                                <p:cTn id="520" presetID="4" presetClass="entr" presetSubtype="16" fill="hold" grpId="0" nodeType="afterEffect">
                                  <p:stCondLst>
                                    <p:cond delay="0"/>
                                  </p:stCondLst>
                                  <p:childTnLst>
                                    <p:set>
                                      <p:cBhvr>
                                        <p:cTn id="521" dur="1" fill="hold">
                                          <p:stCondLst>
                                            <p:cond delay="0"/>
                                          </p:stCondLst>
                                        </p:cTn>
                                        <p:tgtEl>
                                          <p:spTgt spid="135"/>
                                        </p:tgtEl>
                                        <p:attrNameLst>
                                          <p:attrName>style.visibility</p:attrName>
                                        </p:attrNameLst>
                                      </p:cBhvr>
                                      <p:to>
                                        <p:strVal val="visible"/>
                                      </p:to>
                                    </p:set>
                                    <p:animEffect transition="in" filter="box(in)">
                                      <p:cBhvr>
                                        <p:cTn id="522" dur="1000"/>
                                        <p:tgtEl>
                                          <p:spTgt spid="135"/>
                                        </p:tgtEl>
                                      </p:cBhvr>
                                    </p:animEffect>
                                  </p:childTnLst>
                                  <p:subTnLst>
                                    <p:audio>
                                      <p:cMediaNode>
                                        <p:cTn display="0" masterRel="sameClick">
                                          <p:stCondLst>
                                            <p:cond evt="begin" delay="0">
                                              <p:tn val="520"/>
                                            </p:cond>
                                          </p:stCondLst>
                                          <p:endCondLst>
                                            <p:cond evt="onStopAudio" delay="0">
                                              <p:tgtEl>
                                                <p:sldTgt/>
                                              </p:tgtEl>
                                            </p:cond>
                                          </p:endCondLst>
                                        </p:cTn>
                                        <p:tgtEl>
                                          <p:sndTgt r:embed="rId3" name="click.wav"/>
                                        </p:tgtEl>
                                      </p:cMediaNode>
                                    </p:audio>
                                  </p:subTnLst>
                                </p:cTn>
                              </p:par>
                            </p:childTnLst>
                          </p:cTn>
                        </p:par>
                        <p:par>
                          <p:cTn id="523" fill="hold">
                            <p:stCondLst>
                              <p:cond delay="123000"/>
                            </p:stCondLst>
                            <p:childTnLst>
                              <p:par>
                                <p:cTn id="524" presetID="4" presetClass="entr" presetSubtype="16" fill="hold" grpId="0" nodeType="afterEffect">
                                  <p:stCondLst>
                                    <p:cond delay="0"/>
                                  </p:stCondLst>
                                  <p:childTnLst>
                                    <p:set>
                                      <p:cBhvr>
                                        <p:cTn id="525" dur="1" fill="hold">
                                          <p:stCondLst>
                                            <p:cond delay="0"/>
                                          </p:stCondLst>
                                        </p:cTn>
                                        <p:tgtEl>
                                          <p:spTgt spid="136"/>
                                        </p:tgtEl>
                                        <p:attrNameLst>
                                          <p:attrName>style.visibility</p:attrName>
                                        </p:attrNameLst>
                                      </p:cBhvr>
                                      <p:to>
                                        <p:strVal val="visible"/>
                                      </p:to>
                                    </p:set>
                                    <p:animEffect transition="in" filter="box(in)">
                                      <p:cBhvr>
                                        <p:cTn id="526" dur="1000"/>
                                        <p:tgtEl>
                                          <p:spTgt spid="136"/>
                                        </p:tgtEl>
                                      </p:cBhvr>
                                    </p:animEffect>
                                  </p:childTnLst>
                                  <p:subTnLst>
                                    <p:audio>
                                      <p:cMediaNode>
                                        <p:cTn display="0" masterRel="sameClick">
                                          <p:stCondLst>
                                            <p:cond evt="begin" delay="0">
                                              <p:tn val="524"/>
                                            </p:cond>
                                          </p:stCondLst>
                                          <p:endCondLst>
                                            <p:cond evt="onStopAudio" delay="0">
                                              <p:tgtEl>
                                                <p:sldTgt/>
                                              </p:tgtEl>
                                            </p:cond>
                                          </p:endCondLst>
                                        </p:cTn>
                                        <p:tgtEl>
                                          <p:sndTgt r:embed="rId3" name="click.wav"/>
                                        </p:tgtEl>
                                      </p:cMediaNode>
                                    </p:audio>
                                  </p:subTnLst>
                                </p:cTn>
                              </p:par>
                            </p:childTnLst>
                          </p:cTn>
                        </p:par>
                        <p:par>
                          <p:cTn id="527" fill="hold">
                            <p:stCondLst>
                              <p:cond delay="124000"/>
                            </p:stCondLst>
                            <p:childTnLst>
                              <p:par>
                                <p:cTn id="528" presetID="4" presetClass="entr" presetSubtype="16" fill="hold" grpId="0" nodeType="afterEffect">
                                  <p:stCondLst>
                                    <p:cond delay="0"/>
                                  </p:stCondLst>
                                  <p:childTnLst>
                                    <p:set>
                                      <p:cBhvr>
                                        <p:cTn id="529" dur="1" fill="hold">
                                          <p:stCondLst>
                                            <p:cond delay="0"/>
                                          </p:stCondLst>
                                        </p:cTn>
                                        <p:tgtEl>
                                          <p:spTgt spid="138"/>
                                        </p:tgtEl>
                                        <p:attrNameLst>
                                          <p:attrName>style.visibility</p:attrName>
                                        </p:attrNameLst>
                                      </p:cBhvr>
                                      <p:to>
                                        <p:strVal val="visible"/>
                                      </p:to>
                                    </p:set>
                                    <p:animEffect transition="in" filter="box(in)">
                                      <p:cBhvr>
                                        <p:cTn id="530" dur="1000"/>
                                        <p:tgtEl>
                                          <p:spTgt spid="138"/>
                                        </p:tgtEl>
                                      </p:cBhvr>
                                    </p:animEffect>
                                  </p:childTnLst>
                                  <p:subTnLst>
                                    <p:audio>
                                      <p:cMediaNode>
                                        <p:cTn display="0" masterRel="sameClick">
                                          <p:stCondLst>
                                            <p:cond evt="begin" delay="0">
                                              <p:tn val="528"/>
                                            </p:cond>
                                          </p:stCondLst>
                                          <p:endCondLst>
                                            <p:cond evt="onStopAudio" delay="0">
                                              <p:tgtEl>
                                                <p:sldTgt/>
                                              </p:tgtEl>
                                            </p:cond>
                                          </p:endCondLst>
                                        </p:cTn>
                                        <p:tgtEl>
                                          <p:sndTgt r:embed="rId3" name="click.wav"/>
                                        </p:tgtEl>
                                      </p:cMediaNode>
                                    </p:audio>
                                  </p:subTnLst>
                                </p:cTn>
                              </p:par>
                            </p:childTnLst>
                          </p:cTn>
                        </p:par>
                        <p:par>
                          <p:cTn id="531" fill="hold">
                            <p:stCondLst>
                              <p:cond delay="125000"/>
                            </p:stCondLst>
                            <p:childTnLst>
                              <p:par>
                                <p:cTn id="532" presetID="4" presetClass="entr" presetSubtype="16" fill="hold" grpId="0" nodeType="afterEffect">
                                  <p:stCondLst>
                                    <p:cond delay="0"/>
                                  </p:stCondLst>
                                  <p:childTnLst>
                                    <p:set>
                                      <p:cBhvr>
                                        <p:cTn id="533" dur="1" fill="hold">
                                          <p:stCondLst>
                                            <p:cond delay="0"/>
                                          </p:stCondLst>
                                        </p:cTn>
                                        <p:tgtEl>
                                          <p:spTgt spid="139"/>
                                        </p:tgtEl>
                                        <p:attrNameLst>
                                          <p:attrName>style.visibility</p:attrName>
                                        </p:attrNameLst>
                                      </p:cBhvr>
                                      <p:to>
                                        <p:strVal val="visible"/>
                                      </p:to>
                                    </p:set>
                                    <p:animEffect transition="in" filter="box(in)">
                                      <p:cBhvr>
                                        <p:cTn id="534" dur="1000"/>
                                        <p:tgtEl>
                                          <p:spTgt spid="139"/>
                                        </p:tgtEl>
                                      </p:cBhvr>
                                    </p:animEffect>
                                  </p:childTnLst>
                                  <p:subTnLst>
                                    <p:audio>
                                      <p:cMediaNode>
                                        <p:cTn display="0" masterRel="sameClick">
                                          <p:stCondLst>
                                            <p:cond evt="begin" delay="0">
                                              <p:tn val="532"/>
                                            </p:cond>
                                          </p:stCondLst>
                                          <p:endCondLst>
                                            <p:cond evt="onStopAudio" delay="0">
                                              <p:tgtEl>
                                                <p:sldTgt/>
                                              </p:tgtEl>
                                            </p:cond>
                                          </p:endCondLst>
                                        </p:cTn>
                                        <p:tgtEl>
                                          <p:sndTgt r:embed="rId3" name="click.wav"/>
                                        </p:tgtEl>
                                      </p:cMediaNode>
                                    </p:audio>
                                  </p:subTnLst>
                                </p:cTn>
                              </p:par>
                            </p:childTnLst>
                          </p:cTn>
                        </p:par>
                        <p:par>
                          <p:cTn id="535" fill="hold">
                            <p:stCondLst>
                              <p:cond delay="126000"/>
                            </p:stCondLst>
                            <p:childTnLst>
                              <p:par>
                                <p:cTn id="536" presetID="4" presetClass="entr" presetSubtype="16" fill="hold" grpId="0" nodeType="afterEffect">
                                  <p:stCondLst>
                                    <p:cond delay="0"/>
                                  </p:stCondLst>
                                  <p:childTnLst>
                                    <p:set>
                                      <p:cBhvr>
                                        <p:cTn id="537" dur="1" fill="hold">
                                          <p:stCondLst>
                                            <p:cond delay="0"/>
                                          </p:stCondLst>
                                        </p:cTn>
                                        <p:tgtEl>
                                          <p:spTgt spid="140"/>
                                        </p:tgtEl>
                                        <p:attrNameLst>
                                          <p:attrName>style.visibility</p:attrName>
                                        </p:attrNameLst>
                                      </p:cBhvr>
                                      <p:to>
                                        <p:strVal val="visible"/>
                                      </p:to>
                                    </p:set>
                                    <p:animEffect transition="in" filter="box(in)">
                                      <p:cBhvr>
                                        <p:cTn id="538" dur="1000"/>
                                        <p:tgtEl>
                                          <p:spTgt spid="140"/>
                                        </p:tgtEl>
                                      </p:cBhvr>
                                    </p:animEffect>
                                  </p:childTnLst>
                                  <p:subTnLst>
                                    <p:audio>
                                      <p:cMediaNode>
                                        <p:cTn display="0" masterRel="sameClick">
                                          <p:stCondLst>
                                            <p:cond evt="begin" delay="0">
                                              <p:tn val="536"/>
                                            </p:cond>
                                          </p:stCondLst>
                                          <p:endCondLst>
                                            <p:cond evt="onStopAudio" delay="0">
                                              <p:tgtEl>
                                                <p:sldTgt/>
                                              </p:tgtEl>
                                            </p:cond>
                                          </p:endCondLst>
                                        </p:cTn>
                                        <p:tgtEl>
                                          <p:sndTgt r:embed="rId3" name="click.wav"/>
                                        </p:tgtEl>
                                      </p:cMediaNode>
                                    </p:audio>
                                  </p:subTnLst>
                                </p:cTn>
                              </p:par>
                            </p:childTnLst>
                          </p:cTn>
                        </p:par>
                        <p:par>
                          <p:cTn id="539" fill="hold">
                            <p:stCondLst>
                              <p:cond delay="127000"/>
                            </p:stCondLst>
                            <p:childTnLst>
                              <p:par>
                                <p:cTn id="540" presetID="4" presetClass="entr" presetSubtype="16" fill="hold" grpId="0" nodeType="afterEffect">
                                  <p:stCondLst>
                                    <p:cond delay="0"/>
                                  </p:stCondLst>
                                  <p:childTnLst>
                                    <p:set>
                                      <p:cBhvr>
                                        <p:cTn id="541" dur="1" fill="hold">
                                          <p:stCondLst>
                                            <p:cond delay="0"/>
                                          </p:stCondLst>
                                        </p:cTn>
                                        <p:tgtEl>
                                          <p:spTgt spid="141"/>
                                        </p:tgtEl>
                                        <p:attrNameLst>
                                          <p:attrName>style.visibility</p:attrName>
                                        </p:attrNameLst>
                                      </p:cBhvr>
                                      <p:to>
                                        <p:strVal val="visible"/>
                                      </p:to>
                                    </p:set>
                                    <p:animEffect transition="in" filter="box(in)">
                                      <p:cBhvr>
                                        <p:cTn id="542" dur="1000"/>
                                        <p:tgtEl>
                                          <p:spTgt spid="141"/>
                                        </p:tgtEl>
                                      </p:cBhvr>
                                    </p:animEffect>
                                  </p:childTnLst>
                                  <p:subTnLst>
                                    <p:audio>
                                      <p:cMediaNode>
                                        <p:cTn display="0" masterRel="sameClick">
                                          <p:stCondLst>
                                            <p:cond evt="begin" delay="0">
                                              <p:tn val="540"/>
                                            </p:cond>
                                          </p:stCondLst>
                                          <p:endCondLst>
                                            <p:cond evt="onStopAudio" delay="0">
                                              <p:tgtEl>
                                                <p:sldTgt/>
                                              </p:tgtEl>
                                            </p:cond>
                                          </p:endCondLst>
                                        </p:cTn>
                                        <p:tgtEl>
                                          <p:sndTgt r:embed="rId3" name="click.wav"/>
                                        </p:tgtEl>
                                      </p:cMediaNode>
                                    </p:audio>
                                  </p:subTnLst>
                                </p:cTn>
                              </p:par>
                            </p:childTnLst>
                          </p:cTn>
                        </p:par>
                        <p:par>
                          <p:cTn id="543" fill="hold">
                            <p:stCondLst>
                              <p:cond delay="128000"/>
                            </p:stCondLst>
                            <p:childTnLst>
                              <p:par>
                                <p:cTn id="544" presetID="4" presetClass="entr" presetSubtype="16" fill="hold" grpId="0" nodeType="afterEffect">
                                  <p:stCondLst>
                                    <p:cond delay="0"/>
                                  </p:stCondLst>
                                  <p:childTnLst>
                                    <p:set>
                                      <p:cBhvr>
                                        <p:cTn id="545" dur="1" fill="hold">
                                          <p:stCondLst>
                                            <p:cond delay="0"/>
                                          </p:stCondLst>
                                        </p:cTn>
                                        <p:tgtEl>
                                          <p:spTgt spid="142"/>
                                        </p:tgtEl>
                                        <p:attrNameLst>
                                          <p:attrName>style.visibility</p:attrName>
                                        </p:attrNameLst>
                                      </p:cBhvr>
                                      <p:to>
                                        <p:strVal val="visible"/>
                                      </p:to>
                                    </p:set>
                                    <p:animEffect transition="in" filter="box(in)">
                                      <p:cBhvr>
                                        <p:cTn id="546" dur="1000"/>
                                        <p:tgtEl>
                                          <p:spTgt spid="142"/>
                                        </p:tgtEl>
                                      </p:cBhvr>
                                    </p:animEffect>
                                  </p:childTnLst>
                                  <p:subTnLst>
                                    <p:audio>
                                      <p:cMediaNode>
                                        <p:cTn display="0" masterRel="sameClick">
                                          <p:stCondLst>
                                            <p:cond evt="begin" delay="0">
                                              <p:tn val="544"/>
                                            </p:cond>
                                          </p:stCondLst>
                                          <p:endCondLst>
                                            <p:cond evt="onStopAudio" delay="0">
                                              <p:tgtEl>
                                                <p:sldTgt/>
                                              </p:tgtEl>
                                            </p:cond>
                                          </p:endCondLst>
                                        </p:cTn>
                                        <p:tgtEl>
                                          <p:sndTgt r:embed="rId3" name="click.wav"/>
                                        </p:tgtEl>
                                      </p:cMediaNode>
                                    </p:audio>
                                  </p:subTnLst>
                                </p:cTn>
                              </p:par>
                            </p:childTnLst>
                          </p:cTn>
                        </p:par>
                        <p:par>
                          <p:cTn id="547" fill="hold">
                            <p:stCondLst>
                              <p:cond delay="129000"/>
                            </p:stCondLst>
                            <p:childTnLst>
                              <p:par>
                                <p:cTn id="548" presetID="4" presetClass="entr" presetSubtype="16" fill="hold" grpId="0" nodeType="afterEffect">
                                  <p:stCondLst>
                                    <p:cond delay="0"/>
                                  </p:stCondLst>
                                  <p:childTnLst>
                                    <p:set>
                                      <p:cBhvr>
                                        <p:cTn id="549" dur="1" fill="hold">
                                          <p:stCondLst>
                                            <p:cond delay="0"/>
                                          </p:stCondLst>
                                        </p:cTn>
                                        <p:tgtEl>
                                          <p:spTgt spid="143"/>
                                        </p:tgtEl>
                                        <p:attrNameLst>
                                          <p:attrName>style.visibility</p:attrName>
                                        </p:attrNameLst>
                                      </p:cBhvr>
                                      <p:to>
                                        <p:strVal val="visible"/>
                                      </p:to>
                                    </p:set>
                                    <p:animEffect transition="in" filter="box(in)">
                                      <p:cBhvr>
                                        <p:cTn id="550" dur="1000"/>
                                        <p:tgtEl>
                                          <p:spTgt spid="143"/>
                                        </p:tgtEl>
                                      </p:cBhvr>
                                    </p:animEffect>
                                  </p:childTnLst>
                                  <p:subTnLst>
                                    <p:audio>
                                      <p:cMediaNode>
                                        <p:cTn display="0" masterRel="sameClick">
                                          <p:stCondLst>
                                            <p:cond evt="begin" delay="0">
                                              <p:tn val="548"/>
                                            </p:cond>
                                          </p:stCondLst>
                                          <p:endCondLst>
                                            <p:cond evt="onStopAudio" delay="0">
                                              <p:tgtEl>
                                                <p:sldTgt/>
                                              </p:tgtEl>
                                            </p:cond>
                                          </p:endCondLst>
                                        </p:cTn>
                                        <p:tgtEl>
                                          <p:sndTgt r:embed="rId3" name="click.wav"/>
                                        </p:tgtEl>
                                      </p:cMediaNode>
                                    </p:audio>
                                  </p:subTnLst>
                                </p:cTn>
                              </p:par>
                            </p:childTnLst>
                          </p:cTn>
                        </p:par>
                        <p:par>
                          <p:cTn id="551" fill="hold">
                            <p:stCondLst>
                              <p:cond delay="130000"/>
                            </p:stCondLst>
                            <p:childTnLst>
                              <p:par>
                                <p:cTn id="552" presetID="4" presetClass="entr" presetSubtype="16" fill="hold" grpId="0" nodeType="afterEffect">
                                  <p:stCondLst>
                                    <p:cond delay="0"/>
                                  </p:stCondLst>
                                  <p:childTnLst>
                                    <p:set>
                                      <p:cBhvr>
                                        <p:cTn id="553" dur="1" fill="hold">
                                          <p:stCondLst>
                                            <p:cond delay="0"/>
                                          </p:stCondLst>
                                        </p:cTn>
                                        <p:tgtEl>
                                          <p:spTgt spid="144"/>
                                        </p:tgtEl>
                                        <p:attrNameLst>
                                          <p:attrName>style.visibility</p:attrName>
                                        </p:attrNameLst>
                                      </p:cBhvr>
                                      <p:to>
                                        <p:strVal val="visible"/>
                                      </p:to>
                                    </p:set>
                                    <p:animEffect transition="in" filter="box(in)">
                                      <p:cBhvr>
                                        <p:cTn id="554" dur="1000"/>
                                        <p:tgtEl>
                                          <p:spTgt spid="144"/>
                                        </p:tgtEl>
                                      </p:cBhvr>
                                    </p:animEffect>
                                  </p:childTnLst>
                                  <p:subTnLst>
                                    <p:audio>
                                      <p:cMediaNode>
                                        <p:cTn display="0" masterRel="sameClick">
                                          <p:stCondLst>
                                            <p:cond evt="begin" delay="0">
                                              <p:tn val="552"/>
                                            </p:cond>
                                          </p:stCondLst>
                                          <p:endCondLst>
                                            <p:cond evt="onStopAudio" delay="0">
                                              <p:tgtEl>
                                                <p:sldTgt/>
                                              </p:tgtEl>
                                            </p:cond>
                                          </p:endCondLst>
                                        </p:cTn>
                                        <p:tgtEl>
                                          <p:sndTgt r:embed="rId3" name="click.wav"/>
                                        </p:tgtEl>
                                      </p:cMediaNode>
                                    </p:audio>
                                  </p:subTnLst>
                                </p:cTn>
                              </p:par>
                            </p:childTnLst>
                          </p:cTn>
                        </p:par>
                        <p:par>
                          <p:cTn id="555" fill="hold">
                            <p:stCondLst>
                              <p:cond delay="131000"/>
                            </p:stCondLst>
                            <p:childTnLst>
                              <p:par>
                                <p:cTn id="556" presetID="4" presetClass="entr" presetSubtype="16" fill="hold" grpId="0" nodeType="afterEffect">
                                  <p:stCondLst>
                                    <p:cond delay="0"/>
                                  </p:stCondLst>
                                  <p:childTnLst>
                                    <p:set>
                                      <p:cBhvr>
                                        <p:cTn id="557" dur="1" fill="hold">
                                          <p:stCondLst>
                                            <p:cond delay="0"/>
                                          </p:stCondLst>
                                        </p:cTn>
                                        <p:tgtEl>
                                          <p:spTgt spid="145"/>
                                        </p:tgtEl>
                                        <p:attrNameLst>
                                          <p:attrName>style.visibility</p:attrName>
                                        </p:attrNameLst>
                                      </p:cBhvr>
                                      <p:to>
                                        <p:strVal val="visible"/>
                                      </p:to>
                                    </p:set>
                                    <p:animEffect transition="in" filter="box(in)">
                                      <p:cBhvr>
                                        <p:cTn id="558" dur="1000"/>
                                        <p:tgtEl>
                                          <p:spTgt spid="145"/>
                                        </p:tgtEl>
                                      </p:cBhvr>
                                    </p:animEffect>
                                  </p:childTnLst>
                                  <p:subTnLst>
                                    <p:audio>
                                      <p:cMediaNode>
                                        <p:cTn display="0" masterRel="sameClick">
                                          <p:stCondLst>
                                            <p:cond evt="begin" delay="0">
                                              <p:tn val="556"/>
                                            </p:cond>
                                          </p:stCondLst>
                                          <p:endCondLst>
                                            <p:cond evt="onStopAudio" delay="0">
                                              <p:tgtEl>
                                                <p:sldTgt/>
                                              </p:tgtEl>
                                            </p:cond>
                                          </p:endCondLst>
                                        </p:cTn>
                                        <p:tgtEl>
                                          <p:sndTgt r:embed="rId3" name="click.wav"/>
                                        </p:tgtEl>
                                      </p:cMediaNode>
                                    </p:audio>
                                  </p:subTnLst>
                                </p:cTn>
                              </p:par>
                            </p:childTnLst>
                          </p:cTn>
                        </p:par>
                        <p:par>
                          <p:cTn id="559" fill="hold">
                            <p:stCondLst>
                              <p:cond delay="132000"/>
                            </p:stCondLst>
                            <p:childTnLst>
                              <p:par>
                                <p:cTn id="560" presetID="4" presetClass="entr" presetSubtype="16" fill="hold" grpId="0" nodeType="afterEffect">
                                  <p:stCondLst>
                                    <p:cond delay="0"/>
                                  </p:stCondLst>
                                  <p:childTnLst>
                                    <p:set>
                                      <p:cBhvr>
                                        <p:cTn id="561" dur="1" fill="hold">
                                          <p:stCondLst>
                                            <p:cond delay="0"/>
                                          </p:stCondLst>
                                        </p:cTn>
                                        <p:tgtEl>
                                          <p:spTgt spid="146"/>
                                        </p:tgtEl>
                                        <p:attrNameLst>
                                          <p:attrName>style.visibility</p:attrName>
                                        </p:attrNameLst>
                                      </p:cBhvr>
                                      <p:to>
                                        <p:strVal val="visible"/>
                                      </p:to>
                                    </p:set>
                                    <p:animEffect transition="in" filter="box(in)">
                                      <p:cBhvr>
                                        <p:cTn id="562" dur="1000"/>
                                        <p:tgtEl>
                                          <p:spTgt spid="146"/>
                                        </p:tgtEl>
                                      </p:cBhvr>
                                    </p:animEffect>
                                  </p:childTnLst>
                                  <p:subTnLst>
                                    <p:audio>
                                      <p:cMediaNode>
                                        <p:cTn display="0" masterRel="sameClick">
                                          <p:stCondLst>
                                            <p:cond evt="begin" delay="0">
                                              <p:tn val="560"/>
                                            </p:cond>
                                          </p:stCondLst>
                                          <p:endCondLst>
                                            <p:cond evt="onStopAudio" delay="0">
                                              <p:tgtEl>
                                                <p:sldTgt/>
                                              </p:tgtEl>
                                            </p:cond>
                                          </p:endCondLst>
                                        </p:cTn>
                                        <p:tgtEl>
                                          <p:sndTgt r:embed="rId3" name="click.wav"/>
                                        </p:tgtEl>
                                      </p:cMediaNode>
                                    </p:audio>
                                  </p:subTnLst>
                                </p:cTn>
                              </p:par>
                            </p:childTnLst>
                          </p:cTn>
                        </p:par>
                        <p:par>
                          <p:cTn id="563" fill="hold">
                            <p:stCondLst>
                              <p:cond delay="133000"/>
                            </p:stCondLst>
                            <p:childTnLst>
                              <p:par>
                                <p:cTn id="564" presetID="4" presetClass="entr" presetSubtype="16" fill="hold" grpId="0" nodeType="afterEffect">
                                  <p:stCondLst>
                                    <p:cond delay="0"/>
                                  </p:stCondLst>
                                  <p:childTnLst>
                                    <p:set>
                                      <p:cBhvr>
                                        <p:cTn id="565" dur="1" fill="hold">
                                          <p:stCondLst>
                                            <p:cond delay="0"/>
                                          </p:stCondLst>
                                        </p:cTn>
                                        <p:tgtEl>
                                          <p:spTgt spid="147"/>
                                        </p:tgtEl>
                                        <p:attrNameLst>
                                          <p:attrName>style.visibility</p:attrName>
                                        </p:attrNameLst>
                                      </p:cBhvr>
                                      <p:to>
                                        <p:strVal val="visible"/>
                                      </p:to>
                                    </p:set>
                                    <p:animEffect transition="in" filter="box(in)">
                                      <p:cBhvr>
                                        <p:cTn id="566" dur="1000"/>
                                        <p:tgtEl>
                                          <p:spTgt spid="147"/>
                                        </p:tgtEl>
                                      </p:cBhvr>
                                    </p:animEffect>
                                  </p:childTnLst>
                                  <p:subTnLst>
                                    <p:audio>
                                      <p:cMediaNode>
                                        <p:cTn display="0" masterRel="sameClick">
                                          <p:stCondLst>
                                            <p:cond evt="begin" delay="0">
                                              <p:tn val="564"/>
                                            </p:cond>
                                          </p:stCondLst>
                                          <p:endCondLst>
                                            <p:cond evt="onStopAudio" delay="0">
                                              <p:tgtEl>
                                                <p:sldTgt/>
                                              </p:tgtEl>
                                            </p:cond>
                                          </p:endCondLst>
                                        </p:cTn>
                                        <p:tgtEl>
                                          <p:sndTgt r:embed="rId3" name="click.wav"/>
                                        </p:tgtEl>
                                      </p:cMediaNode>
                                    </p:audio>
                                  </p:subTnLst>
                                </p:cTn>
                              </p:par>
                            </p:childTnLst>
                          </p:cTn>
                        </p:par>
                        <p:par>
                          <p:cTn id="567" fill="hold">
                            <p:stCondLst>
                              <p:cond delay="134000"/>
                            </p:stCondLst>
                            <p:childTnLst>
                              <p:par>
                                <p:cTn id="568" presetID="4" presetClass="entr" presetSubtype="16" fill="hold" grpId="0" nodeType="afterEffect">
                                  <p:stCondLst>
                                    <p:cond delay="0"/>
                                  </p:stCondLst>
                                  <p:childTnLst>
                                    <p:set>
                                      <p:cBhvr>
                                        <p:cTn id="569" dur="1" fill="hold">
                                          <p:stCondLst>
                                            <p:cond delay="0"/>
                                          </p:stCondLst>
                                        </p:cTn>
                                        <p:tgtEl>
                                          <p:spTgt spid="148"/>
                                        </p:tgtEl>
                                        <p:attrNameLst>
                                          <p:attrName>style.visibility</p:attrName>
                                        </p:attrNameLst>
                                      </p:cBhvr>
                                      <p:to>
                                        <p:strVal val="visible"/>
                                      </p:to>
                                    </p:set>
                                    <p:animEffect transition="in" filter="box(in)">
                                      <p:cBhvr>
                                        <p:cTn id="570" dur="1000"/>
                                        <p:tgtEl>
                                          <p:spTgt spid="148"/>
                                        </p:tgtEl>
                                      </p:cBhvr>
                                    </p:animEffect>
                                  </p:childTnLst>
                                  <p:subTnLst>
                                    <p:audio>
                                      <p:cMediaNode>
                                        <p:cTn display="0" masterRel="sameClick">
                                          <p:stCondLst>
                                            <p:cond evt="begin" delay="0">
                                              <p:tn val="568"/>
                                            </p:cond>
                                          </p:stCondLst>
                                          <p:endCondLst>
                                            <p:cond evt="onStopAudio" delay="0">
                                              <p:tgtEl>
                                                <p:sldTgt/>
                                              </p:tgtEl>
                                            </p:cond>
                                          </p:endCondLst>
                                        </p:cTn>
                                        <p:tgtEl>
                                          <p:sndTgt r:embed="rId3" name="click.wav"/>
                                        </p:tgtEl>
                                      </p:cMediaNode>
                                    </p:audio>
                                  </p:subTnLst>
                                </p:cTn>
                              </p:par>
                            </p:childTnLst>
                          </p:cTn>
                        </p:par>
                        <p:par>
                          <p:cTn id="571" fill="hold">
                            <p:stCondLst>
                              <p:cond delay="135000"/>
                            </p:stCondLst>
                            <p:childTnLst>
                              <p:par>
                                <p:cTn id="572" presetID="4" presetClass="entr" presetSubtype="16" fill="hold" grpId="0" nodeType="afterEffect">
                                  <p:stCondLst>
                                    <p:cond delay="0"/>
                                  </p:stCondLst>
                                  <p:childTnLst>
                                    <p:set>
                                      <p:cBhvr>
                                        <p:cTn id="573" dur="1" fill="hold">
                                          <p:stCondLst>
                                            <p:cond delay="0"/>
                                          </p:stCondLst>
                                        </p:cTn>
                                        <p:tgtEl>
                                          <p:spTgt spid="149"/>
                                        </p:tgtEl>
                                        <p:attrNameLst>
                                          <p:attrName>style.visibility</p:attrName>
                                        </p:attrNameLst>
                                      </p:cBhvr>
                                      <p:to>
                                        <p:strVal val="visible"/>
                                      </p:to>
                                    </p:set>
                                    <p:animEffect transition="in" filter="box(in)">
                                      <p:cBhvr>
                                        <p:cTn id="574" dur="1000"/>
                                        <p:tgtEl>
                                          <p:spTgt spid="149"/>
                                        </p:tgtEl>
                                      </p:cBhvr>
                                    </p:animEffect>
                                  </p:childTnLst>
                                  <p:subTnLst>
                                    <p:audio>
                                      <p:cMediaNode>
                                        <p:cTn display="0" masterRel="sameClick">
                                          <p:stCondLst>
                                            <p:cond evt="begin" delay="0">
                                              <p:tn val="572"/>
                                            </p:cond>
                                          </p:stCondLst>
                                          <p:endCondLst>
                                            <p:cond evt="onStopAudio" delay="0">
                                              <p:tgtEl>
                                                <p:sldTgt/>
                                              </p:tgtEl>
                                            </p:cond>
                                          </p:endCondLst>
                                        </p:cTn>
                                        <p:tgtEl>
                                          <p:sndTgt r:embed="rId3" name="click.wav"/>
                                        </p:tgtEl>
                                      </p:cMediaNode>
                                    </p:audio>
                                  </p:subTnLst>
                                </p:cTn>
                              </p:par>
                            </p:childTnLst>
                          </p:cTn>
                        </p:par>
                        <p:par>
                          <p:cTn id="575" fill="hold">
                            <p:stCondLst>
                              <p:cond delay="136000"/>
                            </p:stCondLst>
                            <p:childTnLst>
                              <p:par>
                                <p:cTn id="576" presetID="4" presetClass="entr" presetSubtype="16" fill="hold" grpId="0" nodeType="afterEffect">
                                  <p:stCondLst>
                                    <p:cond delay="0"/>
                                  </p:stCondLst>
                                  <p:childTnLst>
                                    <p:set>
                                      <p:cBhvr>
                                        <p:cTn id="577" dur="1" fill="hold">
                                          <p:stCondLst>
                                            <p:cond delay="0"/>
                                          </p:stCondLst>
                                        </p:cTn>
                                        <p:tgtEl>
                                          <p:spTgt spid="150"/>
                                        </p:tgtEl>
                                        <p:attrNameLst>
                                          <p:attrName>style.visibility</p:attrName>
                                        </p:attrNameLst>
                                      </p:cBhvr>
                                      <p:to>
                                        <p:strVal val="visible"/>
                                      </p:to>
                                    </p:set>
                                    <p:animEffect transition="in" filter="box(in)">
                                      <p:cBhvr>
                                        <p:cTn id="578" dur="1000"/>
                                        <p:tgtEl>
                                          <p:spTgt spid="150"/>
                                        </p:tgtEl>
                                      </p:cBhvr>
                                    </p:animEffect>
                                  </p:childTnLst>
                                  <p:subTnLst>
                                    <p:audio>
                                      <p:cMediaNode>
                                        <p:cTn display="0" masterRel="sameClick">
                                          <p:stCondLst>
                                            <p:cond evt="begin" delay="0">
                                              <p:tn val="576"/>
                                            </p:cond>
                                          </p:stCondLst>
                                          <p:endCondLst>
                                            <p:cond evt="onStopAudio" delay="0">
                                              <p:tgtEl>
                                                <p:sldTgt/>
                                              </p:tgtEl>
                                            </p:cond>
                                          </p:endCondLst>
                                        </p:cTn>
                                        <p:tgtEl>
                                          <p:sndTgt r:embed="rId3" name="click.wav"/>
                                        </p:tgtEl>
                                      </p:cMediaNode>
                                    </p:audio>
                                  </p:subTnLst>
                                </p:cTn>
                              </p:par>
                            </p:childTnLst>
                          </p:cTn>
                        </p:par>
                        <p:par>
                          <p:cTn id="579" fill="hold">
                            <p:stCondLst>
                              <p:cond delay="137000"/>
                            </p:stCondLst>
                            <p:childTnLst>
                              <p:par>
                                <p:cTn id="580" presetID="4" presetClass="entr" presetSubtype="16" fill="hold" grpId="0" nodeType="afterEffect">
                                  <p:stCondLst>
                                    <p:cond delay="0"/>
                                  </p:stCondLst>
                                  <p:childTnLst>
                                    <p:set>
                                      <p:cBhvr>
                                        <p:cTn id="581" dur="1" fill="hold">
                                          <p:stCondLst>
                                            <p:cond delay="0"/>
                                          </p:stCondLst>
                                        </p:cTn>
                                        <p:tgtEl>
                                          <p:spTgt spid="151"/>
                                        </p:tgtEl>
                                        <p:attrNameLst>
                                          <p:attrName>style.visibility</p:attrName>
                                        </p:attrNameLst>
                                      </p:cBhvr>
                                      <p:to>
                                        <p:strVal val="visible"/>
                                      </p:to>
                                    </p:set>
                                    <p:animEffect transition="in" filter="box(in)">
                                      <p:cBhvr>
                                        <p:cTn id="582" dur="1000"/>
                                        <p:tgtEl>
                                          <p:spTgt spid="151"/>
                                        </p:tgtEl>
                                      </p:cBhvr>
                                    </p:animEffect>
                                  </p:childTnLst>
                                  <p:subTnLst>
                                    <p:audio>
                                      <p:cMediaNode>
                                        <p:cTn display="0" masterRel="sameClick">
                                          <p:stCondLst>
                                            <p:cond evt="begin" delay="0">
                                              <p:tn val="580"/>
                                            </p:cond>
                                          </p:stCondLst>
                                          <p:endCondLst>
                                            <p:cond evt="onStopAudio" delay="0">
                                              <p:tgtEl>
                                                <p:sldTgt/>
                                              </p:tgtEl>
                                            </p:cond>
                                          </p:endCondLst>
                                        </p:cTn>
                                        <p:tgtEl>
                                          <p:sndTgt r:embed="rId3" name="click.wav"/>
                                        </p:tgtEl>
                                      </p:cMediaNode>
                                    </p:audio>
                                  </p:subTnLst>
                                </p:cTn>
                              </p:par>
                            </p:childTnLst>
                          </p:cTn>
                        </p:par>
                        <p:par>
                          <p:cTn id="583" fill="hold">
                            <p:stCondLst>
                              <p:cond delay="138000"/>
                            </p:stCondLst>
                            <p:childTnLst>
                              <p:par>
                                <p:cTn id="584" presetID="4" presetClass="entr" presetSubtype="16" fill="hold" grpId="0" nodeType="afterEffect">
                                  <p:stCondLst>
                                    <p:cond delay="0"/>
                                  </p:stCondLst>
                                  <p:childTnLst>
                                    <p:set>
                                      <p:cBhvr>
                                        <p:cTn id="585" dur="1" fill="hold">
                                          <p:stCondLst>
                                            <p:cond delay="0"/>
                                          </p:stCondLst>
                                        </p:cTn>
                                        <p:tgtEl>
                                          <p:spTgt spid="152"/>
                                        </p:tgtEl>
                                        <p:attrNameLst>
                                          <p:attrName>style.visibility</p:attrName>
                                        </p:attrNameLst>
                                      </p:cBhvr>
                                      <p:to>
                                        <p:strVal val="visible"/>
                                      </p:to>
                                    </p:set>
                                    <p:animEffect transition="in" filter="box(in)">
                                      <p:cBhvr>
                                        <p:cTn id="586" dur="1000"/>
                                        <p:tgtEl>
                                          <p:spTgt spid="152"/>
                                        </p:tgtEl>
                                      </p:cBhvr>
                                    </p:animEffect>
                                  </p:childTnLst>
                                  <p:subTnLst>
                                    <p:audio>
                                      <p:cMediaNode>
                                        <p:cTn display="0" masterRel="sameClick">
                                          <p:stCondLst>
                                            <p:cond evt="begin" delay="0">
                                              <p:tn val="584"/>
                                            </p:cond>
                                          </p:stCondLst>
                                          <p:endCondLst>
                                            <p:cond evt="onStopAudio" delay="0">
                                              <p:tgtEl>
                                                <p:sldTgt/>
                                              </p:tgtEl>
                                            </p:cond>
                                          </p:endCondLst>
                                        </p:cTn>
                                        <p:tgtEl>
                                          <p:sndTgt r:embed="rId3" name="click.wav"/>
                                        </p:tgtEl>
                                      </p:cMediaNode>
                                    </p:audio>
                                  </p:subTnLst>
                                </p:cTn>
                              </p:par>
                            </p:childTnLst>
                          </p:cTn>
                        </p:par>
                        <p:par>
                          <p:cTn id="587" fill="hold">
                            <p:stCondLst>
                              <p:cond delay="139000"/>
                            </p:stCondLst>
                            <p:childTnLst>
                              <p:par>
                                <p:cTn id="588" presetID="4" presetClass="entr" presetSubtype="16" fill="hold" grpId="0" nodeType="afterEffect">
                                  <p:stCondLst>
                                    <p:cond delay="0"/>
                                  </p:stCondLst>
                                  <p:childTnLst>
                                    <p:set>
                                      <p:cBhvr>
                                        <p:cTn id="589" dur="1" fill="hold">
                                          <p:stCondLst>
                                            <p:cond delay="0"/>
                                          </p:stCondLst>
                                        </p:cTn>
                                        <p:tgtEl>
                                          <p:spTgt spid="153"/>
                                        </p:tgtEl>
                                        <p:attrNameLst>
                                          <p:attrName>style.visibility</p:attrName>
                                        </p:attrNameLst>
                                      </p:cBhvr>
                                      <p:to>
                                        <p:strVal val="visible"/>
                                      </p:to>
                                    </p:set>
                                    <p:animEffect transition="in" filter="box(in)">
                                      <p:cBhvr>
                                        <p:cTn id="590" dur="1000"/>
                                        <p:tgtEl>
                                          <p:spTgt spid="153"/>
                                        </p:tgtEl>
                                      </p:cBhvr>
                                    </p:animEffect>
                                  </p:childTnLst>
                                  <p:subTnLst>
                                    <p:audio>
                                      <p:cMediaNode>
                                        <p:cTn display="0" masterRel="sameClick">
                                          <p:stCondLst>
                                            <p:cond evt="begin" delay="0">
                                              <p:tn val="588"/>
                                            </p:cond>
                                          </p:stCondLst>
                                          <p:endCondLst>
                                            <p:cond evt="onStopAudio" delay="0">
                                              <p:tgtEl>
                                                <p:sldTgt/>
                                              </p:tgtEl>
                                            </p:cond>
                                          </p:endCondLst>
                                        </p:cTn>
                                        <p:tgtEl>
                                          <p:sndTgt r:embed="rId3" name="click.wav"/>
                                        </p:tgtEl>
                                      </p:cMediaNode>
                                    </p:audio>
                                  </p:subTnLst>
                                </p:cTn>
                              </p:par>
                            </p:childTnLst>
                          </p:cTn>
                        </p:par>
                        <p:par>
                          <p:cTn id="591" fill="hold">
                            <p:stCondLst>
                              <p:cond delay="140000"/>
                            </p:stCondLst>
                            <p:childTnLst>
                              <p:par>
                                <p:cTn id="592" presetID="4" presetClass="entr" presetSubtype="16" fill="hold" grpId="0" nodeType="afterEffect">
                                  <p:stCondLst>
                                    <p:cond delay="0"/>
                                  </p:stCondLst>
                                  <p:childTnLst>
                                    <p:set>
                                      <p:cBhvr>
                                        <p:cTn id="593" dur="1" fill="hold">
                                          <p:stCondLst>
                                            <p:cond delay="0"/>
                                          </p:stCondLst>
                                        </p:cTn>
                                        <p:tgtEl>
                                          <p:spTgt spid="154"/>
                                        </p:tgtEl>
                                        <p:attrNameLst>
                                          <p:attrName>style.visibility</p:attrName>
                                        </p:attrNameLst>
                                      </p:cBhvr>
                                      <p:to>
                                        <p:strVal val="visible"/>
                                      </p:to>
                                    </p:set>
                                    <p:animEffect transition="in" filter="box(in)">
                                      <p:cBhvr>
                                        <p:cTn id="594" dur="1000"/>
                                        <p:tgtEl>
                                          <p:spTgt spid="154"/>
                                        </p:tgtEl>
                                      </p:cBhvr>
                                    </p:animEffect>
                                  </p:childTnLst>
                                  <p:subTnLst>
                                    <p:audio>
                                      <p:cMediaNode>
                                        <p:cTn display="0" masterRel="sameClick">
                                          <p:stCondLst>
                                            <p:cond evt="begin" delay="0">
                                              <p:tn val="592"/>
                                            </p:cond>
                                          </p:stCondLst>
                                          <p:endCondLst>
                                            <p:cond evt="onStopAudio" delay="0">
                                              <p:tgtEl>
                                                <p:sldTgt/>
                                              </p:tgtEl>
                                            </p:cond>
                                          </p:endCondLst>
                                        </p:cTn>
                                        <p:tgtEl>
                                          <p:sndTgt r:embed="rId3" name="click.wav"/>
                                        </p:tgtEl>
                                      </p:cMediaNode>
                                    </p:audio>
                                  </p:subTnLst>
                                </p:cTn>
                              </p:par>
                            </p:childTnLst>
                          </p:cTn>
                        </p:par>
                        <p:par>
                          <p:cTn id="595" fill="hold">
                            <p:stCondLst>
                              <p:cond delay="141000"/>
                            </p:stCondLst>
                            <p:childTnLst>
                              <p:par>
                                <p:cTn id="596" presetID="4" presetClass="entr" presetSubtype="16" fill="hold" grpId="0" nodeType="afterEffect">
                                  <p:stCondLst>
                                    <p:cond delay="0"/>
                                  </p:stCondLst>
                                  <p:childTnLst>
                                    <p:set>
                                      <p:cBhvr>
                                        <p:cTn id="597" dur="1" fill="hold">
                                          <p:stCondLst>
                                            <p:cond delay="0"/>
                                          </p:stCondLst>
                                        </p:cTn>
                                        <p:tgtEl>
                                          <p:spTgt spid="155"/>
                                        </p:tgtEl>
                                        <p:attrNameLst>
                                          <p:attrName>style.visibility</p:attrName>
                                        </p:attrNameLst>
                                      </p:cBhvr>
                                      <p:to>
                                        <p:strVal val="visible"/>
                                      </p:to>
                                    </p:set>
                                    <p:animEffect transition="in" filter="box(in)">
                                      <p:cBhvr>
                                        <p:cTn id="598" dur="1000"/>
                                        <p:tgtEl>
                                          <p:spTgt spid="155"/>
                                        </p:tgtEl>
                                      </p:cBhvr>
                                    </p:animEffect>
                                  </p:childTnLst>
                                  <p:subTnLst>
                                    <p:audio>
                                      <p:cMediaNode>
                                        <p:cTn display="0" masterRel="sameClick">
                                          <p:stCondLst>
                                            <p:cond evt="begin" delay="0">
                                              <p:tn val="596"/>
                                            </p:cond>
                                          </p:stCondLst>
                                          <p:endCondLst>
                                            <p:cond evt="onStopAudio" delay="0">
                                              <p:tgtEl>
                                                <p:sldTgt/>
                                              </p:tgtEl>
                                            </p:cond>
                                          </p:endCondLst>
                                        </p:cTn>
                                        <p:tgtEl>
                                          <p:sndTgt r:embed="rId3" name="click.wav"/>
                                        </p:tgtEl>
                                      </p:cMediaNode>
                                    </p:audio>
                                  </p:subTnLst>
                                </p:cTn>
                              </p:par>
                            </p:childTnLst>
                          </p:cTn>
                        </p:par>
                        <p:par>
                          <p:cTn id="599" fill="hold">
                            <p:stCondLst>
                              <p:cond delay="142000"/>
                            </p:stCondLst>
                            <p:childTnLst>
                              <p:par>
                                <p:cTn id="600" presetID="4" presetClass="entr" presetSubtype="16" fill="hold" grpId="0" nodeType="afterEffect">
                                  <p:stCondLst>
                                    <p:cond delay="0"/>
                                  </p:stCondLst>
                                  <p:childTnLst>
                                    <p:set>
                                      <p:cBhvr>
                                        <p:cTn id="601" dur="1" fill="hold">
                                          <p:stCondLst>
                                            <p:cond delay="0"/>
                                          </p:stCondLst>
                                        </p:cTn>
                                        <p:tgtEl>
                                          <p:spTgt spid="156"/>
                                        </p:tgtEl>
                                        <p:attrNameLst>
                                          <p:attrName>style.visibility</p:attrName>
                                        </p:attrNameLst>
                                      </p:cBhvr>
                                      <p:to>
                                        <p:strVal val="visible"/>
                                      </p:to>
                                    </p:set>
                                    <p:animEffect transition="in" filter="box(in)">
                                      <p:cBhvr>
                                        <p:cTn id="602" dur="1000"/>
                                        <p:tgtEl>
                                          <p:spTgt spid="156"/>
                                        </p:tgtEl>
                                      </p:cBhvr>
                                    </p:animEffect>
                                  </p:childTnLst>
                                  <p:subTnLst>
                                    <p:audio>
                                      <p:cMediaNode>
                                        <p:cTn display="0" masterRel="sameClick">
                                          <p:stCondLst>
                                            <p:cond evt="begin" delay="0">
                                              <p:tn val="600"/>
                                            </p:cond>
                                          </p:stCondLst>
                                          <p:endCondLst>
                                            <p:cond evt="onStopAudio" delay="0">
                                              <p:tgtEl>
                                                <p:sldTgt/>
                                              </p:tgtEl>
                                            </p:cond>
                                          </p:endCondLst>
                                        </p:cTn>
                                        <p:tgtEl>
                                          <p:sndTgt r:embed="rId3" name="click.wav"/>
                                        </p:tgtEl>
                                      </p:cMediaNode>
                                    </p:audio>
                                  </p:subTnLst>
                                </p:cTn>
                              </p:par>
                            </p:childTnLst>
                          </p:cTn>
                        </p:par>
                        <p:par>
                          <p:cTn id="603" fill="hold">
                            <p:stCondLst>
                              <p:cond delay="143000"/>
                            </p:stCondLst>
                            <p:childTnLst>
                              <p:par>
                                <p:cTn id="604" presetID="4" presetClass="entr" presetSubtype="16" fill="hold" grpId="0" nodeType="afterEffect">
                                  <p:stCondLst>
                                    <p:cond delay="0"/>
                                  </p:stCondLst>
                                  <p:childTnLst>
                                    <p:set>
                                      <p:cBhvr>
                                        <p:cTn id="605" dur="1" fill="hold">
                                          <p:stCondLst>
                                            <p:cond delay="0"/>
                                          </p:stCondLst>
                                        </p:cTn>
                                        <p:tgtEl>
                                          <p:spTgt spid="157"/>
                                        </p:tgtEl>
                                        <p:attrNameLst>
                                          <p:attrName>style.visibility</p:attrName>
                                        </p:attrNameLst>
                                      </p:cBhvr>
                                      <p:to>
                                        <p:strVal val="visible"/>
                                      </p:to>
                                    </p:set>
                                    <p:animEffect transition="in" filter="box(in)">
                                      <p:cBhvr>
                                        <p:cTn id="606" dur="1000"/>
                                        <p:tgtEl>
                                          <p:spTgt spid="157"/>
                                        </p:tgtEl>
                                      </p:cBhvr>
                                    </p:animEffect>
                                  </p:childTnLst>
                                  <p:subTnLst>
                                    <p:audio>
                                      <p:cMediaNode>
                                        <p:cTn display="0" masterRel="sameClick">
                                          <p:stCondLst>
                                            <p:cond evt="begin" delay="0">
                                              <p:tn val="604"/>
                                            </p:cond>
                                          </p:stCondLst>
                                          <p:endCondLst>
                                            <p:cond evt="onStopAudio" delay="0">
                                              <p:tgtEl>
                                                <p:sldTgt/>
                                              </p:tgtEl>
                                            </p:cond>
                                          </p:endCondLst>
                                        </p:cTn>
                                        <p:tgtEl>
                                          <p:sndTgt r:embed="rId3" name="click.wav"/>
                                        </p:tgtEl>
                                      </p:cMediaNode>
                                    </p:audio>
                                  </p:subTnLst>
                                </p:cTn>
                              </p:par>
                            </p:childTnLst>
                          </p:cTn>
                        </p:par>
                        <p:par>
                          <p:cTn id="607" fill="hold">
                            <p:stCondLst>
                              <p:cond delay="144000"/>
                            </p:stCondLst>
                            <p:childTnLst>
                              <p:par>
                                <p:cTn id="608" presetID="4" presetClass="entr" presetSubtype="16" fill="hold" grpId="0" nodeType="afterEffect">
                                  <p:stCondLst>
                                    <p:cond delay="0"/>
                                  </p:stCondLst>
                                  <p:childTnLst>
                                    <p:set>
                                      <p:cBhvr>
                                        <p:cTn id="609" dur="1" fill="hold">
                                          <p:stCondLst>
                                            <p:cond delay="0"/>
                                          </p:stCondLst>
                                        </p:cTn>
                                        <p:tgtEl>
                                          <p:spTgt spid="158"/>
                                        </p:tgtEl>
                                        <p:attrNameLst>
                                          <p:attrName>style.visibility</p:attrName>
                                        </p:attrNameLst>
                                      </p:cBhvr>
                                      <p:to>
                                        <p:strVal val="visible"/>
                                      </p:to>
                                    </p:set>
                                    <p:animEffect transition="in" filter="box(in)">
                                      <p:cBhvr>
                                        <p:cTn id="610" dur="1000"/>
                                        <p:tgtEl>
                                          <p:spTgt spid="158"/>
                                        </p:tgtEl>
                                      </p:cBhvr>
                                    </p:animEffect>
                                  </p:childTnLst>
                                  <p:subTnLst>
                                    <p:audio>
                                      <p:cMediaNode>
                                        <p:cTn display="0" masterRel="sameClick">
                                          <p:stCondLst>
                                            <p:cond evt="begin" delay="0">
                                              <p:tn val="608"/>
                                            </p:cond>
                                          </p:stCondLst>
                                          <p:endCondLst>
                                            <p:cond evt="onStopAudio" delay="0">
                                              <p:tgtEl>
                                                <p:sldTgt/>
                                              </p:tgtEl>
                                            </p:cond>
                                          </p:endCondLst>
                                        </p:cTn>
                                        <p:tgtEl>
                                          <p:sndTgt r:embed="rId3" name="click.wav"/>
                                        </p:tgtEl>
                                      </p:cMediaNode>
                                    </p:audio>
                                  </p:subTnLst>
                                </p:cTn>
                              </p:par>
                            </p:childTnLst>
                          </p:cTn>
                        </p:par>
                        <p:par>
                          <p:cTn id="611" fill="hold">
                            <p:stCondLst>
                              <p:cond delay="145000"/>
                            </p:stCondLst>
                            <p:childTnLst>
                              <p:par>
                                <p:cTn id="612" presetID="4" presetClass="entr" presetSubtype="16" fill="hold" grpId="0" nodeType="afterEffect">
                                  <p:stCondLst>
                                    <p:cond delay="0"/>
                                  </p:stCondLst>
                                  <p:childTnLst>
                                    <p:set>
                                      <p:cBhvr>
                                        <p:cTn id="613" dur="1" fill="hold">
                                          <p:stCondLst>
                                            <p:cond delay="0"/>
                                          </p:stCondLst>
                                        </p:cTn>
                                        <p:tgtEl>
                                          <p:spTgt spid="159"/>
                                        </p:tgtEl>
                                        <p:attrNameLst>
                                          <p:attrName>style.visibility</p:attrName>
                                        </p:attrNameLst>
                                      </p:cBhvr>
                                      <p:to>
                                        <p:strVal val="visible"/>
                                      </p:to>
                                    </p:set>
                                    <p:animEffect transition="in" filter="box(in)">
                                      <p:cBhvr>
                                        <p:cTn id="614" dur="1000"/>
                                        <p:tgtEl>
                                          <p:spTgt spid="159"/>
                                        </p:tgtEl>
                                      </p:cBhvr>
                                    </p:animEffect>
                                  </p:childTnLst>
                                  <p:subTnLst>
                                    <p:audio>
                                      <p:cMediaNode>
                                        <p:cTn display="0" masterRel="sameClick">
                                          <p:stCondLst>
                                            <p:cond evt="begin" delay="0">
                                              <p:tn val="612"/>
                                            </p:cond>
                                          </p:stCondLst>
                                          <p:endCondLst>
                                            <p:cond evt="onStopAudio" delay="0">
                                              <p:tgtEl>
                                                <p:sldTgt/>
                                              </p:tgtEl>
                                            </p:cond>
                                          </p:endCondLst>
                                        </p:cTn>
                                        <p:tgtEl>
                                          <p:sndTgt r:embed="rId3" name="click.wav"/>
                                        </p:tgtEl>
                                      </p:cMediaNode>
                                    </p:audio>
                                  </p:subTnLst>
                                </p:cTn>
                              </p:par>
                            </p:childTnLst>
                          </p:cTn>
                        </p:par>
                        <p:par>
                          <p:cTn id="615" fill="hold">
                            <p:stCondLst>
                              <p:cond delay="146000"/>
                            </p:stCondLst>
                            <p:childTnLst>
                              <p:par>
                                <p:cTn id="616" presetID="4" presetClass="entr" presetSubtype="16" fill="hold" grpId="0" nodeType="afterEffect">
                                  <p:stCondLst>
                                    <p:cond delay="0"/>
                                  </p:stCondLst>
                                  <p:childTnLst>
                                    <p:set>
                                      <p:cBhvr>
                                        <p:cTn id="617" dur="1" fill="hold">
                                          <p:stCondLst>
                                            <p:cond delay="0"/>
                                          </p:stCondLst>
                                        </p:cTn>
                                        <p:tgtEl>
                                          <p:spTgt spid="160"/>
                                        </p:tgtEl>
                                        <p:attrNameLst>
                                          <p:attrName>style.visibility</p:attrName>
                                        </p:attrNameLst>
                                      </p:cBhvr>
                                      <p:to>
                                        <p:strVal val="visible"/>
                                      </p:to>
                                    </p:set>
                                    <p:animEffect transition="in" filter="box(in)">
                                      <p:cBhvr>
                                        <p:cTn id="618" dur="1000"/>
                                        <p:tgtEl>
                                          <p:spTgt spid="160"/>
                                        </p:tgtEl>
                                      </p:cBhvr>
                                    </p:animEffect>
                                  </p:childTnLst>
                                  <p:subTnLst>
                                    <p:audio>
                                      <p:cMediaNode>
                                        <p:cTn display="0" masterRel="sameClick">
                                          <p:stCondLst>
                                            <p:cond evt="begin" delay="0">
                                              <p:tn val="616"/>
                                            </p:cond>
                                          </p:stCondLst>
                                          <p:endCondLst>
                                            <p:cond evt="onStopAudio" delay="0">
                                              <p:tgtEl>
                                                <p:sldTgt/>
                                              </p:tgtEl>
                                            </p:cond>
                                          </p:endCondLst>
                                        </p:cTn>
                                        <p:tgtEl>
                                          <p:sndTgt r:embed="rId3" name="click.wav"/>
                                        </p:tgtEl>
                                      </p:cMediaNode>
                                    </p:audio>
                                  </p:subTnLst>
                                </p:cTn>
                              </p:par>
                            </p:childTnLst>
                          </p:cTn>
                        </p:par>
                        <p:par>
                          <p:cTn id="619" fill="hold">
                            <p:stCondLst>
                              <p:cond delay="147000"/>
                            </p:stCondLst>
                            <p:childTnLst>
                              <p:par>
                                <p:cTn id="620" presetID="4" presetClass="entr" presetSubtype="16" fill="hold" grpId="0" nodeType="afterEffect">
                                  <p:stCondLst>
                                    <p:cond delay="0"/>
                                  </p:stCondLst>
                                  <p:childTnLst>
                                    <p:set>
                                      <p:cBhvr>
                                        <p:cTn id="621" dur="1" fill="hold">
                                          <p:stCondLst>
                                            <p:cond delay="0"/>
                                          </p:stCondLst>
                                        </p:cTn>
                                        <p:tgtEl>
                                          <p:spTgt spid="161"/>
                                        </p:tgtEl>
                                        <p:attrNameLst>
                                          <p:attrName>style.visibility</p:attrName>
                                        </p:attrNameLst>
                                      </p:cBhvr>
                                      <p:to>
                                        <p:strVal val="visible"/>
                                      </p:to>
                                    </p:set>
                                    <p:animEffect transition="in" filter="box(in)">
                                      <p:cBhvr>
                                        <p:cTn id="622" dur="1000"/>
                                        <p:tgtEl>
                                          <p:spTgt spid="161"/>
                                        </p:tgtEl>
                                      </p:cBhvr>
                                    </p:animEffect>
                                  </p:childTnLst>
                                  <p:subTnLst>
                                    <p:audio>
                                      <p:cMediaNode>
                                        <p:cTn display="0" masterRel="sameClick">
                                          <p:stCondLst>
                                            <p:cond evt="begin" delay="0">
                                              <p:tn val="620"/>
                                            </p:cond>
                                          </p:stCondLst>
                                          <p:endCondLst>
                                            <p:cond evt="onStopAudio" delay="0">
                                              <p:tgtEl>
                                                <p:sldTgt/>
                                              </p:tgtEl>
                                            </p:cond>
                                          </p:endCondLst>
                                        </p:cTn>
                                        <p:tgtEl>
                                          <p:sndTgt r:embed="rId3" name="click.wav"/>
                                        </p:tgtEl>
                                      </p:cMediaNode>
                                    </p:audio>
                                  </p:subTnLst>
                                </p:cTn>
                              </p:par>
                            </p:childTnLst>
                          </p:cTn>
                        </p:par>
                        <p:par>
                          <p:cTn id="623" fill="hold">
                            <p:stCondLst>
                              <p:cond delay="148000"/>
                            </p:stCondLst>
                            <p:childTnLst>
                              <p:par>
                                <p:cTn id="624" presetID="4" presetClass="entr" presetSubtype="16" fill="hold" grpId="0" nodeType="afterEffect">
                                  <p:stCondLst>
                                    <p:cond delay="0"/>
                                  </p:stCondLst>
                                  <p:childTnLst>
                                    <p:set>
                                      <p:cBhvr>
                                        <p:cTn id="625" dur="1" fill="hold">
                                          <p:stCondLst>
                                            <p:cond delay="0"/>
                                          </p:stCondLst>
                                        </p:cTn>
                                        <p:tgtEl>
                                          <p:spTgt spid="162"/>
                                        </p:tgtEl>
                                        <p:attrNameLst>
                                          <p:attrName>style.visibility</p:attrName>
                                        </p:attrNameLst>
                                      </p:cBhvr>
                                      <p:to>
                                        <p:strVal val="visible"/>
                                      </p:to>
                                    </p:set>
                                    <p:animEffect transition="in" filter="box(in)">
                                      <p:cBhvr>
                                        <p:cTn id="626" dur="1000"/>
                                        <p:tgtEl>
                                          <p:spTgt spid="162"/>
                                        </p:tgtEl>
                                      </p:cBhvr>
                                    </p:animEffect>
                                  </p:childTnLst>
                                  <p:subTnLst>
                                    <p:audio>
                                      <p:cMediaNode>
                                        <p:cTn display="0" masterRel="sameClick">
                                          <p:stCondLst>
                                            <p:cond evt="begin" delay="0">
                                              <p:tn val="624"/>
                                            </p:cond>
                                          </p:stCondLst>
                                          <p:endCondLst>
                                            <p:cond evt="onStopAudio" delay="0">
                                              <p:tgtEl>
                                                <p:sldTgt/>
                                              </p:tgtEl>
                                            </p:cond>
                                          </p:endCondLst>
                                        </p:cTn>
                                        <p:tgtEl>
                                          <p:sndTgt r:embed="rId3" name="click.wav"/>
                                        </p:tgtEl>
                                      </p:cMediaNode>
                                    </p:audio>
                                  </p:subTnLst>
                                </p:cTn>
                              </p:par>
                            </p:childTnLst>
                          </p:cTn>
                        </p:par>
                        <p:par>
                          <p:cTn id="627" fill="hold">
                            <p:stCondLst>
                              <p:cond delay="149000"/>
                            </p:stCondLst>
                            <p:childTnLst>
                              <p:par>
                                <p:cTn id="628" presetID="4" presetClass="entr" presetSubtype="16" fill="hold" grpId="0" nodeType="afterEffect">
                                  <p:stCondLst>
                                    <p:cond delay="0"/>
                                  </p:stCondLst>
                                  <p:childTnLst>
                                    <p:set>
                                      <p:cBhvr>
                                        <p:cTn id="629" dur="1" fill="hold">
                                          <p:stCondLst>
                                            <p:cond delay="0"/>
                                          </p:stCondLst>
                                        </p:cTn>
                                        <p:tgtEl>
                                          <p:spTgt spid="163"/>
                                        </p:tgtEl>
                                        <p:attrNameLst>
                                          <p:attrName>style.visibility</p:attrName>
                                        </p:attrNameLst>
                                      </p:cBhvr>
                                      <p:to>
                                        <p:strVal val="visible"/>
                                      </p:to>
                                    </p:set>
                                    <p:animEffect transition="in" filter="box(in)">
                                      <p:cBhvr>
                                        <p:cTn id="630" dur="1000"/>
                                        <p:tgtEl>
                                          <p:spTgt spid="163"/>
                                        </p:tgtEl>
                                      </p:cBhvr>
                                    </p:animEffect>
                                  </p:childTnLst>
                                  <p:subTnLst>
                                    <p:audio>
                                      <p:cMediaNode>
                                        <p:cTn display="0" masterRel="sameClick">
                                          <p:stCondLst>
                                            <p:cond evt="begin" delay="0">
                                              <p:tn val="628"/>
                                            </p:cond>
                                          </p:stCondLst>
                                          <p:endCondLst>
                                            <p:cond evt="onStopAudio" delay="0">
                                              <p:tgtEl>
                                                <p:sldTgt/>
                                              </p:tgtEl>
                                            </p:cond>
                                          </p:endCondLst>
                                        </p:cTn>
                                        <p:tgtEl>
                                          <p:sndTgt r:embed="rId3" name="click.wav"/>
                                        </p:tgtEl>
                                      </p:cMediaNode>
                                    </p:audio>
                                  </p:subTnLst>
                                </p:cTn>
                              </p:par>
                            </p:childTnLst>
                          </p:cTn>
                        </p:par>
                        <p:par>
                          <p:cTn id="631" fill="hold">
                            <p:stCondLst>
                              <p:cond delay="150000"/>
                            </p:stCondLst>
                            <p:childTnLst>
                              <p:par>
                                <p:cTn id="632" presetID="4" presetClass="entr" presetSubtype="16" fill="hold" grpId="0" nodeType="afterEffect">
                                  <p:stCondLst>
                                    <p:cond delay="0"/>
                                  </p:stCondLst>
                                  <p:childTnLst>
                                    <p:set>
                                      <p:cBhvr>
                                        <p:cTn id="633" dur="1" fill="hold">
                                          <p:stCondLst>
                                            <p:cond delay="0"/>
                                          </p:stCondLst>
                                        </p:cTn>
                                        <p:tgtEl>
                                          <p:spTgt spid="164"/>
                                        </p:tgtEl>
                                        <p:attrNameLst>
                                          <p:attrName>style.visibility</p:attrName>
                                        </p:attrNameLst>
                                      </p:cBhvr>
                                      <p:to>
                                        <p:strVal val="visible"/>
                                      </p:to>
                                    </p:set>
                                    <p:animEffect transition="in" filter="box(in)">
                                      <p:cBhvr>
                                        <p:cTn id="634" dur="1000"/>
                                        <p:tgtEl>
                                          <p:spTgt spid="164"/>
                                        </p:tgtEl>
                                      </p:cBhvr>
                                    </p:animEffect>
                                  </p:childTnLst>
                                  <p:subTnLst>
                                    <p:audio>
                                      <p:cMediaNode>
                                        <p:cTn display="0" masterRel="sameClick">
                                          <p:stCondLst>
                                            <p:cond evt="begin" delay="0">
                                              <p:tn val="632"/>
                                            </p:cond>
                                          </p:stCondLst>
                                          <p:endCondLst>
                                            <p:cond evt="onStopAudio" delay="0">
                                              <p:tgtEl>
                                                <p:sldTgt/>
                                              </p:tgtEl>
                                            </p:cond>
                                          </p:endCondLst>
                                        </p:cTn>
                                        <p:tgtEl>
                                          <p:sndTgt r:embed="rId3" name="click.wav"/>
                                        </p:tgtEl>
                                      </p:cMediaNode>
                                    </p:audio>
                                  </p:subTnLst>
                                </p:cTn>
                              </p:par>
                            </p:childTnLst>
                          </p:cTn>
                        </p:par>
                        <p:par>
                          <p:cTn id="635" fill="hold">
                            <p:stCondLst>
                              <p:cond delay="151000"/>
                            </p:stCondLst>
                            <p:childTnLst>
                              <p:par>
                                <p:cTn id="636" presetID="4" presetClass="entr" presetSubtype="16" fill="hold" grpId="0" nodeType="afterEffect">
                                  <p:stCondLst>
                                    <p:cond delay="0"/>
                                  </p:stCondLst>
                                  <p:childTnLst>
                                    <p:set>
                                      <p:cBhvr>
                                        <p:cTn id="637" dur="1" fill="hold">
                                          <p:stCondLst>
                                            <p:cond delay="0"/>
                                          </p:stCondLst>
                                        </p:cTn>
                                        <p:tgtEl>
                                          <p:spTgt spid="165"/>
                                        </p:tgtEl>
                                        <p:attrNameLst>
                                          <p:attrName>style.visibility</p:attrName>
                                        </p:attrNameLst>
                                      </p:cBhvr>
                                      <p:to>
                                        <p:strVal val="visible"/>
                                      </p:to>
                                    </p:set>
                                    <p:animEffect transition="in" filter="box(in)">
                                      <p:cBhvr>
                                        <p:cTn id="638" dur="1000"/>
                                        <p:tgtEl>
                                          <p:spTgt spid="165"/>
                                        </p:tgtEl>
                                      </p:cBhvr>
                                    </p:animEffect>
                                  </p:childTnLst>
                                  <p:subTnLst>
                                    <p:audio>
                                      <p:cMediaNode>
                                        <p:cTn display="0" masterRel="sameClick">
                                          <p:stCondLst>
                                            <p:cond evt="begin" delay="0">
                                              <p:tn val="636"/>
                                            </p:cond>
                                          </p:stCondLst>
                                          <p:endCondLst>
                                            <p:cond evt="onStopAudio" delay="0">
                                              <p:tgtEl>
                                                <p:sldTgt/>
                                              </p:tgtEl>
                                            </p:cond>
                                          </p:endCondLst>
                                        </p:cTn>
                                        <p:tgtEl>
                                          <p:sndTgt r:embed="rId3" name="click.wav"/>
                                        </p:tgtEl>
                                      </p:cMediaNode>
                                    </p:audio>
                                  </p:subTnLst>
                                </p:cTn>
                              </p:par>
                            </p:childTnLst>
                          </p:cTn>
                        </p:par>
                        <p:par>
                          <p:cTn id="639" fill="hold">
                            <p:stCondLst>
                              <p:cond delay="152000"/>
                            </p:stCondLst>
                            <p:childTnLst>
                              <p:par>
                                <p:cTn id="640" presetID="4" presetClass="entr" presetSubtype="16" fill="hold" grpId="0" nodeType="afterEffect">
                                  <p:stCondLst>
                                    <p:cond delay="0"/>
                                  </p:stCondLst>
                                  <p:childTnLst>
                                    <p:set>
                                      <p:cBhvr>
                                        <p:cTn id="641" dur="1" fill="hold">
                                          <p:stCondLst>
                                            <p:cond delay="0"/>
                                          </p:stCondLst>
                                        </p:cTn>
                                        <p:tgtEl>
                                          <p:spTgt spid="166"/>
                                        </p:tgtEl>
                                        <p:attrNameLst>
                                          <p:attrName>style.visibility</p:attrName>
                                        </p:attrNameLst>
                                      </p:cBhvr>
                                      <p:to>
                                        <p:strVal val="visible"/>
                                      </p:to>
                                    </p:set>
                                    <p:animEffect transition="in" filter="box(in)">
                                      <p:cBhvr>
                                        <p:cTn id="642" dur="1000"/>
                                        <p:tgtEl>
                                          <p:spTgt spid="166"/>
                                        </p:tgtEl>
                                      </p:cBhvr>
                                    </p:animEffect>
                                  </p:childTnLst>
                                  <p:subTnLst>
                                    <p:audio>
                                      <p:cMediaNode>
                                        <p:cTn display="0" masterRel="sameClick">
                                          <p:stCondLst>
                                            <p:cond evt="begin" delay="0">
                                              <p:tn val="640"/>
                                            </p:cond>
                                          </p:stCondLst>
                                          <p:endCondLst>
                                            <p:cond evt="onStopAudio" delay="0">
                                              <p:tgtEl>
                                                <p:sldTgt/>
                                              </p:tgtEl>
                                            </p:cond>
                                          </p:endCondLst>
                                        </p:cTn>
                                        <p:tgtEl>
                                          <p:sndTgt r:embed="rId3" name="click.wav"/>
                                        </p:tgtEl>
                                      </p:cMediaNode>
                                    </p:audio>
                                  </p:subTnLst>
                                </p:cTn>
                              </p:par>
                            </p:childTnLst>
                          </p:cTn>
                        </p:par>
                        <p:par>
                          <p:cTn id="643" fill="hold">
                            <p:stCondLst>
                              <p:cond delay="153000"/>
                            </p:stCondLst>
                            <p:childTnLst>
                              <p:par>
                                <p:cTn id="644" presetID="4" presetClass="entr" presetSubtype="16" fill="hold" grpId="0" nodeType="afterEffect">
                                  <p:stCondLst>
                                    <p:cond delay="0"/>
                                  </p:stCondLst>
                                  <p:childTnLst>
                                    <p:set>
                                      <p:cBhvr>
                                        <p:cTn id="645" dur="1" fill="hold">
                                          <p:stCondLst>
                                            <p:cond delay="0"/>
                                          </p:stCondLst>
                                        </p:cTn>
                                        <p:tgtEl>
                                          <p:spTgt spid="167"/>
                                        </p:tgtEl>
                                        <p:attrNameLst>
                                          <p:attrName>style.visibility</p:attrName>
                                        </p:attrNameLst>
                                      </p:cBhvr>
                                      <p:to>
                                        <p:strVal val="visible"/>
                                      </p:to>
                                    </p:set>
                                    <p:animEffect transition="in" filter="box(in)">
                                      <p:cBhvr>
                                        <p:cTn id="646" dur="1000"/>
                                        <p:tgtEl>
                                          <p:spTgt spid="167"/>
                                        </p:tgtEl>
                                      </p:cBhvr>
                                    </p:animEffect>
                                  </p:childTnLst>
                                  <p:subTnLst>
                                    <p:audio>
                                      <p:cMediaNode>
                                        <p:cTn display="0" masterRel="sameClick">
                                          <p:stCondLst>
                                            <p:cond evt="begin" delay="0">
                                              <p:tn val="644"/>
                                            </p:cond>
                                          </p:stCondLst>
                                          <p:endCondLst>
                                            <p:cond evt="onStopAudio" delay="0">
                                              <p:tgtEl>
                                                <p:sldTgt/>
                                              </p:tgtEl>
                                            </p:cond>
                                          </p:endCondLst>
                                        </p:cTn>
                                        <p:tgtEl>
                                          <p:sndTgt r:embed="rId3" name="click.wav"/>
                                        </p:tgtEl>
                                      </p:cMediaNode>
                                    </p:audio>
                                  </p:subTnLst>
                                </p:cTn>
                              </p:par>
                            </p:childTnLst>
                          </p:cTn>
                        </p:par>
                        <p:par>
                          <p:cTn id="647" fill="hold">
                            <p:stCondLst>
                              <p:cond delay="154000"/>
                            </p:stCondLst>
                            <p:childTnLst>
                              <p:par>
                                <p:cTn id="648" presetID="4" presetClass="entr" presetSubtype="16" fill="hold" grpId="0" nodeType="afterEffect">
                                  <p:stCondLst>
                                    <p:cond delay="0"/>
                                  </p:stCondLst>
                                  <p:childTnLst>
                                    <p:set>
                                      <p:cBhvr>
                                        <p:cTn id="649" dur="1" fill="hold">
                                          <p:stCondLst>
                                            <p:cond delay="0"/>
                                          </p:stCondLst>
                                        </p:cTn>
                                        <p:tgtEl>
                                          <p:spTgt spid="168"/>
                                        </p:tgtEl>
                                        <p:attrNameLst>
                                          <p:attrName>style.visibility</p:attrName>
                                        </p:attrNameLst>
                                      </p:cBhvr>
                                      <p:to>
                                        <p:strVal val="visible"/>
                                      </p:to>
                                    </p:set>
                                    <p:animEffect transition="in" filter="box(in)">
                                      <p:cBhvr>
                                        <p:cTn id="650" dur="1000"/>
                                        <p:tgtEl>
                                          <p:spTgt spid="168"/>
                                        </p:tgtEl>
                                      </p:cBhvr>
                                    </p:animEffect>
                                  </p:childTnLst>
                                  <p:subTnLst>
                                    <p:audio>
                                      <p:cMediaNode>
                                        <p:cTn display="0" masterRel="sameClick">
                                          <p:stCondLst>
                                            <p:cond evt="begin" delay="0">
                                              <p:tn val="648"/>
                                            </p:cond>
                                          </p:stCondLst>
                                          <p:endCondLst>
                                            <p:cond evt="onStopAudio" delay="0">
                                              <p:tgtEl>
                                                <p:sldTgt/>
                                              </p:tgtEl>
                                            </p:cond>
                                          </p:endCondLst>
                                        </p:cTn>
                                        <p:tgtEl>
                                          <p:sndTgt r:embed="rId3" name="click.wav"/>
                                        </p:tgtEl>
                                      </p:cMediaNode>
                                    </p:audio>
                                  </p:subTnLst>
                                </p:cTn>
                              </p:par>
                            </p:childTnLst>
                          </p:cTn>
                        </p:par>
                        <p:par>
                          <p:cTn id="651" fill="hold">
                            <p:stCondLst>
                              <p:cond delay="155000"/>
                            </p:stCondLst>
                            <p:childTnLst>
                              <p:par>
                                <p:cTn id="652" presetID="4" presetClass="entr" presetSubtype="16" fill="hold" grpId="0" nodeType="afterEffect">
                                  <p:stCondLst>
                                    <p:cond delay="0"/>
                                  </p:stCondLst>
                                  <p:childTnLst>
                                    <p:set>
                                      <p:cBhvr>
                                        <p:cTn id="653" dur="1" fill="hold">
                                          <p:stCondLst>
                                            <p:cond delay="0"/>
                                          </p:stCondLst>
                                        </p:cTn>
                                        <p:tgtEl>
                                          <p:spTgt spid="169"/>
                                        </p:tgtEl>
                                        <p:attrNameLst>
                                          <p:attrName>style.visibility</p:attrName>
                                        </p:attrNameLst>
                                      </p:cBhvr>
                                      <p:to>
                                        <p:strVal val="visible"/>
                                      </p:to>
                                    </p:set>
                                    <p:animEffect transition="in" filter="box(in)">
                                      <p:cBhvr>
                                        <p:cTn id="654" dur="1000"/>
                                        <p:tgtEl>
                                          <p:spTgt spid="169"/>
                                        </p:tgtEl>
                                      </p:cBhvr>
                                    </p:animEffect>
                                  </p:childTnLst>
                                  <p:subTnLst>
                                    <p:audio>
                                      <p:cMediaNode>
                                        <p:cTn display="0" masterRel="sameClick">
                                          <p:stCondLst>
                                            <p:cond evt="begin" delay="0">
                                              <p:tn val="652"/>
                                            </p:cond>
                                          </p:stCondLst>
                                          <p:endCondLst>
                                            <p:cond evt="onStopAudio" delay="0">
                                              <p:tgtEl>
                                                <p:sldTgt/>
                                              </p:tgtEl>
                                            </p:cond>
                                          </p:endCondLst>
                                        </p:cTn>
                                        <p:tgtEl>
                                          <p:sndTgt r:embed="rId3" name="click.wav"/>
                                        </p:tgtEl>
                                      </p:cMediaNode>
                                    </p:audio>
                                  </p:subTnLst>
                                </p:cTn>
                              </p:par>
                            </p:childTnLst>
                          </p:cTn>
                        </p:par>
                        <p:par>
                          <p:cTn id="655" fill="hold">
                            <p:stCondLst>
                              <p:cond delay="156000"/>
                            </p:stCondLst>
                            <p:childTnLst>
                              <p:par>
                                <p:cTn id="656" presetID="4" presetClass="entr" presetSubtype="16" fill="hold" grpId="0" nodeType="afterEffect">
                                  <p:stCondLst>
                                    <p:cond delay="0"/>
                                  </p:stCondLst>
                                  <p:childTnLst>
                                    <p:set>
                                      <p:cBhvr>
                                        <p:cTn id="657" dur="1" fill="hold">
                                          <p:stCondLst>
                                            <p:cond delay="0"/>
                                          </p:stCondLst>
                                        </p:cTn>
                                        <p:tgtEl>
                                          <p:spTgt spid="170"/>
                                        </p:tgtEl>
                                        <p:attrNameLst>
                                          <p:attrName>style.visibility</p:attrName>
                                        </p:attrNameLst>
                                      </p:cBhvr>
                                      <p:to>
                                        <p:strVal val="visible"/>
                                      </p:to>
                                    </p:set>
                                    <p:animEffect transition="in" filter="box(in)">
                                      <p:cBhvr>
                                        <p:cTn id="658" dur="1000"/>
                                        <p:tgtEl>
                                          <p:spTgt spid="170"/>
                                        </p:tgtEl>
                                      </p:cBhvr>
                                    </p:animEffect>
                                  </p:childTnLst>
                                  <p:subTnLst>
                                    <p:audio>
                                      <p:cMediaNode>
                                        <p:cTn display="0" masterRel="sameClick">
                                          <p:stCondLst>
                                            <p:cond evt="begin" delay="0">
                                              <p:tn val="656"/>
                                            </p:cond>
                                          </p:stCondLst>
                                          <p:endCondLst>
                                            <p:cond evt="onStopAudio" delay="0">
                                              <p:tgtEl>
                                                <p:sldTgt/>
                                              </p:tgtEl>
                                            </p:cond>
                                          </p:endCondLst>
                                        </p:cTn>
                                        <p:tgtEl>
                                          <p:sndTgt r:embed="rId3" name="click.wav"/>
                                        </p:tgtEl>
                                      </p:cMediaNode>
                                    </p:audio>
                                  </p:subTnLst>
                                </p:cTn>
                              </p:par>
                            </p:childTnLst>
                          </p:cTn>
                        </p:par>
                        <p:par>
                          <p:cTn id="659" fill="hold">
                            <p:stCondLst>
                              <p:cond delay="157000"/>
                            </p:stCondLst>
                            <p:childTnLst>
                              <p:par>
                                <p:cTn id="660" presetID="4" presetClass="entr" presetSubtype="16" fill="hold" grpId="0" nodeType="afterEffect">
                                  <p:stCondLst>
                                    <p:cond delay="0"/>
                                  </p:stCondLst>
                                  <p:childTnLst>
                                    <p:set>
                                      <p:cBhvr>
                                        <p:cTn id="661" dur="1" fill="hold">
                                          <p:stCondLst>
                                            <p:cond delay="0"/>
                                          </p:stCondLst>
                                        </p:cTn>
                                        <p:tgtEl>
                                          <p:spTgt spid="171"/>
                                        </p:tgtEl>
                                        <p:attrNameLst>
                                          <p:attrName>style.visibility</p:attrName>
                                        </p:attrNameLst>
                                      </p:cBhvr>
                                      <p:to>
                                        <p:strVal val="visible"/>
                                      </p:to>
                                    </p:set>
                                    <p:animEffect transition="in" filter="box(in)">
                                      <p:cBhvr>
                                        <p:cTn id="662" dur="1000"/>
                                        <p:tgtEl>
                                          <p:spTgt spid="171"/>
                                        </p:tgtEl>
                                      </p:cBhvr>
                                    </p:animEffect>
                                  </p:childTnLst>
                                  <p:subTnLst>
                                    <p:audio>
                                      <p:cMediaNode>
                                        <p:cTn display="0" masterRel="sameClick">
                                          <p:stCondLst>
                                            <p:cond evt="begin" delay="0">
                                              <p:tn val="660"/>
                                            </p:cond>
                                          </p:stCondLst>
                                          <p:endCondLst>
                                            <p:cond evt="onStopAudio" delay="0">
                                              <p:tgtEl>
                                                <p:sldTgt/>
                                              </p:tgtEl>
                                            </p:cond>
                                          </p:endCondLst>
                                        </p:cTn>
                                        <p:tgtEl>
                                          <p:sndTgt r:embed="rId3" name="click.wav"/>
                                        </p:tgtEl>
                                      </p:cMediaNode>
                                    </p:audio>
                                  </p:subTnLst>
                                </p:cTn>
                              </p:par>
                            </p:childTnLst>
                          </p:cTn>
                        </p:par>
                        <p:par>
                          <p:cTn id="663" fill="hold">
                            <p:stCondLst>
                              <p:cond delay="158000"/>
                            </p:stCondLst>
                            <p:childTnLst>
                              <p:par>
                                <p:cTn id="664" presetID="4" presetClass="entr" presetSubtype="16" fill="hold" grpId="0" nodeType="afterEffect">
                                  <p:stCondLst>
                                    <p:cond delay="0"/>
                                  </p:stCondLst>
                                  <p:childTnLst>
                                    <p:set>
                                      <p:cBhvr>
                                        <p:cTn id="665" dur="1" fill="hold">
                                          <p:stCondLst>
                                            <p:cond delay="0"/>
                                          </p:stCondLst>
                                        </p:cTn>
                                        <p:tgtEl>
                                          <p:spTgt spid="172"/>
                                        </p:tgtEl>
                                        <p:attrNameLst>
                                          <p:attrName>style.visibility</p:attrName>
                                        </p:attrNameLst>
                                      </p:cBhvr>
                                      <p:to>
                                        <p:strVal val="visible"/>
                                      </p:to>
                                    </p:set>
                                    <p:animEffect transition="in" filter="box(in)">
                                      <p:cBhvr>
                                        <p:cTn id="666" dur="1000"/>
                                        <p:tgtEl>
                                          <p:spTgt spid="172"/>
                                        </p:tgtEl>
                                      </p:cBhvr>
                                    </p:animEffect>
                                  </p:childTnLst>
                                  <p:subTnLst>
                                    <p:audio>
                                      <p:cMediaNode>
                                        <p:cTn display="0" masterRel="sameClick">
                                          <p:stCondLst>
                                            <p:cond evt="begin" delay="0">
                                              <p:tn val="664"/>
                                            </p:cond>
                                          </p:stCondLst>
                                          <p:endCondLst>
                                            <p:cond evt="onStopAudio" delay="0">
                                              <p:tgtEl>
                                                <p:sldTgt/>
                                              </p:tgtEl>
                                            </p:cond>
                                          </p:endCondLst>
                                        </p:cTn>
                                        <p:tgtEl>
                                          <p:sndTgt r:embed="rId3" name="click.wav"/>
                                        </p:tgtEl>
                                      </p:cMediaNode>
                                    </p:audio>
                                  </p:subTnLst>
                                </p:cTn>
                              </p:par>
                            </p:childTnLst>
                          </p:cTn>
                        </p:par>
                        <p:par>
                          <p:cTn id="667" fill="hold">
                            <p:stCondLst>
                              <p:cond delay="159000"/>
                            </p:stCondLst>
                            <p:childTnLst>
                              <p:par>
                                <p:cTn id="668" presetID="4" presetClass="entr" presetSubtype="16" fill="hold" grpId="0" nodeType="afterEffect">
                                  <p:stCondLst>
                                    <p:cond delay="0"/>
                                  </p:stCondLst>
                                  <p:childTnLst>
                                    <p:set>
                                      <p:cBhvr>
                                        <p:cTn id="669" dur="1" fill="hold">
                                          <p:stCondLst>
                                            <p:cond delay="0"/>
                                          </p:stCondLst>
                                        </p:cTn>
                                        <p:tgtEl>
                                          <p:spTgt spid="173"/>
                                        </p:tgtEl>
                                        <p:attrNameLst>
                                          <p:attrName>style.visibility</p:attrName>
                                        </p:attrNameLst>
                                      </p:cBhvr>
                                      <p:to>
                                        <p:strVal val="visible"/>
                                      </p:to>
                                    </p:set>
                                    <p:animEffect transition="in" filter="box(in)">
                                      <p:cBhvr>
                                        <p:cTn id="670" dur="1000"/>
                                        <p:tgtEl>
                                          <p:spTgt spid="173"/>
                                        </p:tgtEl>
                                      </p:cBhvr>
                                    </p:animEffect>
                                  </p:childTnLst>
                                  <p:subTnLst>
                                    <p:audio>
                                      <p:cMediaNode>
                                        <p:cTn display="0" masterRel="sameClick">
                                          <p:stCondLst>
                                            <p:cond evt="begin" delay="0">
                                              <p:tn val="668"/>
                                            </p:cond>
                                          </p:stCondLst>
                                          <p:endCondLst>
                                            <p:cond evt="onStopAudio" delay="0">
                                              <p:tgtEl>
                                                <p:sldTgt/>
                                              </p:tgtEl>
                                            </p:cond>
                                          </p:endCondLst>
                                        </p:cTn>
                                        <p:tgtEl>
                                          <p:sndTgt r:embed="rId3" name="click.wav"/>
                                        </p:tgtEl>
                                      </p:cMediaNode>
                                    </p:audio>
                                  </p:subTnLst>
                                </p:cTn>
                              </p:par>
                            </p:childTnLst>
                          </p:cTn>
                        </p:par>
                        <p:par>
                          <p:cTn id="671" fill="hold">
                            <p:stCondLst>
                              <p:cond delay="160000"/>
                            </p:stCondLst>
                            <p:childTnLst>
                              <p:par>
                                <p:cTn id="672" presetID="4" presetClass="entr" presetSubtype="16" fill="hold" grpId="0" nodeType="afterEffect">
                                  <p:stCondLst>
                                    <p:cond delay="0"/>
                                  </p:stCondLst>
                                  <p:childTnLst>
                                    <p:set>
                                      <p:cBhvr>
                                        <p:cTn id="673" dur="1" fill="hold">
                                          <p:stCondLst>
                                            <p:cond delay="0"/>
                                          </p:stCondLst>
                                        </p:cTn>
                                        <p:tgtEl>
                                          <p:spTgt spid="174"/>
                                        </p:tgtEl>
                                        <p:attrNameLst>
                                          <p:attrName>style.visibility</p:attrName>
                                        </p:attrNameLst>
                                      </p:cBhvr>
                                      <p:to>
                                        <p:strVal val="visible"/>
                                      </p:to>
                                    </p:set>
                                    <p:animEffect transition="in" filter="box(in)">
                                      <p:cBhvr>
                                        <p:cTn id="674" dur="1000"/>
                                        <p:tgtEl>
                                          <p:spTgt spid="174"/>
                                        </p:tgtEl>
                                      </p:cBhvr>
                                    </p:animEffect>
                                  </p:childTnLst>
                                  <p:subTnLst>
                                    <p:audio>
                                      <p:cMediaNode>
                                        <p:cTn display="0" masterRel="sameClick">
                                          <p:stCondLst>
                                            <p:cond evt="begin" delay="0">
                                              <p:tn val="672"/>
                                            </p:cond>
                                          </p:stCondLst>
                                          <p:endCondLst>
                                            <p:cond evt="onStopAudio" delay="0">
                                              <p:tgtEl>
                                                <p:sldTgt/>
                                              </p:tgtEl>
                                            </p:cond>
                                          </p:endCondLst>
                                        </p:cTn>
                                        <p:tgtEl>
                                          <p:sndTgt r:embed="rId3" name="click.wav"/>
                                        </p:tgtEl>
                                      </p:cMediaNode>
                                    </p:audio>
                                  </p:subTnLst>
                                </p:cTn>
                              </p:par>
                            </p:childTnLst>
                          </p:cTn>
                        </p:par>
                        <p:par>
                          <p:cTn id="675" fill="hold">
                            <p:stCondLst>
                              <p:cond delay="161000"/>
                            </p:stCondLst>
                            <p:childTnLst>
                              <p:par>
                                <p:cTn id="676" presetID="4" presetClass="entr" presetSubtype="16" fill="hold" grpId="0" nodeType="afterEffect">
                                  <p:stCondLst>
                                    <p:cond delay="0"/>
                                  </p:stCondLst>
                                  <p:childTnLst>
                                    <p:set>
                                      <p:cBhvr>
                                        <p:cTn id="677" dur="1" fill="hold">
                                          <p:stCondLst>
                                            <p:cond delay="0"/>
                                          </p:stCondLst>
                                        </p:cTn>
                                        <p:tgtEl>
                                          <p:spTgt spid="175"/>
                                        </p:tgtEl>
                                        <p:attrNameLst>
                                          <p:attrName>style.visibility</p:attrName>
                                        </p:attrNameLst>
                                      </p:cBhvr>
                                      <p:to>
                                        <p:strVal val="visible"/>
                                      </p:to>
                                    </p:set>
                                    <p:animEffect transition="in" filter="box(in)">
                                      <p:cBhvr>
                                        <p:cTn id="678" dur="1000"/>
                                        <p:tgtEl>
                                          <p:spTgt spid="175"/>
                                        </p:tgtEl>
                                      </p:cBhvr>
                                    </p:animEffect>
                                  </p:childTnLst>
                                  <p:subTnLst>
                                    <p:audio>
                                      <p:cMediaNode>
                                        <p:cTn display="0" masterRel="sameClick">
                                          <p:stCondLst>
                                            <p:cond evt="begin" delay="0">
                                              <p:tn val="676"/>
                                            </p:cond>
                                          </p:stCondLst>
                                          <p:endCondLst>
                                            <p:cond evt="onStopAudio" delay="0">
                                              <p:tgtEl>
                                                <p:sldTgt/>
                                              </p:tgtEl>
                                            </p:cond>
                                          </p:endCondLst>
                                        </p:cTn>
                                        <p:tgtEl>
                                          <p:sndTgt r:embed="rId3" name="click.wav"/>
                                        </p:tgtEl>
                                      </p:cMediaNode>
                                    </p:audio>
                                  </p:subTnLst>
                                </p:cTn>
                              </p:par>
                            </p:childTnLst>
                          </p:cTn>
                        </p:par>
                        <p:par>
                          <p:cTn id="679" fill="hold">
                            <p:stCondLst>
                              <p:cond delay="162000"/>
                            </p:stCondLst>
                            <p:childTnLst>
                              <p:par>
                                <p:cTn id="680" presetID="4" presetClass="entr" presetSubtype="16" fill="hold" grpId="0" nodeType="afterEffect">
                                  <p:stCondLst>
                                    <p:cond delay="0"/>
                                  </p:stCondLst>
                                  <p:childTnLst>
                                    <p:set>
                                      <p:cBhvr>
                                        <p:cTn id="681" dur="1" fill="hold">
                                          <p:stCondLst>
                                            <p:cond delay="0"/>
                                          </p:stCondLst>
                                        </p:cTn>
                                        <p:tgtEl>
                                          <p:spTgt spid="176"/>
                                        </p:tgtEl>
                                        <p:attrNameLst>
                                          <p:attrName>style.visibility</p:attrName>
                                        </p:attrNameLst>
                                      </p:cBhvr>
                                      <p:to>
                                        <p:strVal val="visible"/>
                                      </p:to>
                                    </p:set>
                                    <p:animEffect transition="in" filter="box(in)">
                                      <p:cBhvr>
                                        <p:cTn id="682" dur="1000"/>
                                        <p:tgtEl>
                                          <p:spTgt spid="176"/>
                                        </p:tgtEl>
                                      </p:cBhvr>
                                    </p:animEffect>
                                  </p:childTnLst>
                                  <p:subTnLst>
                                    <p:audio>
                                      <p:cMediaNode>
                                        <p:cTn display="0" masterRel="sameClick">
                                          <p:stCondLst>
                                            <p:cond evt="begin" delay="0">
                                              <p:tn val="680"/>
                                            </p:cond>
                                          </p:stCondLst>
                                          <p:endCondLst>
                                            <p:cond evt="onStopAudio" delay="0">
                                              <p:tgtEl>
                                                <p:sldTgt/>
                                              </p:tgtEl>
                                            </p:cond>
                                          </p:endCondLst>
                                        </p:cTn>
                                        <p:tgtEl>
                                          <p:sndTgt r:embed="rId3" name="click.wav"/>
                                        </p:tgtEl>
                                      </p:cMediaNode>
                                    </p:audio>
                                  </p:subTnLst>
                                </p:cTn>
                              </p:par>
                            </p:childTnLst>
                          </p:cTn>
                        </p:par>
                        <p:par>
                          <p:cTn id="683" fill="hold">
                            <p:stCondLst>
                              <p:cond delay="163000"/>
                            </p:stCondLst>
                            <p:childTnLst>
                              <p:par>
                                <p:cTn id="684" presetID="4" presetClass="entr" presetSubtype="16" fill="hold" grpId="0" nodeType="afterEffect">
                                  <p:stCondLst>
                                    <p:cond delay="0"/>
                                  </p:stCondLst>
                                  <p:childTnLst>
                                    <p:set>
                                      <p:cBhvr>
                                        <p:cTn id="685" dur="1" fill="hold">
                                          <p:stCondLst>
                                            <p:cond delay="0"/>
                                          </p:stCondLst>
                                        </p:cTn>
                                        <p:tgtEl>
                                          <p:spTgt spid="177"/>
                                        </p:tgtEl>
                                        <p:attrNameLst>
                                          <p:attrName>style.visibility</p:attrName>
                                        </p:attrNameLst>
                                      </p:cBhvr>
                                      <p:to>
                                        <p:strVal val="visible"/>
                                      </p:to>
                                    </p:set>
                                    <p:animEffect transition="in" filter="box(in)">
                                      <p:cBhvr>
                                        <p:cTn id="686" dur="1000"/>
                                        <p:tgtEl>
                                          <p:spTgt spid="177"/>
                                        </p:tgtEl>
                                      </p:cBhvr>
                                    </p:animEffect>
                                  </p:childTnLst>
                                  <p:subTnLst>
                                    <p:audio>
                                      <p:cMediaNode>
                                        <p:cTn display="0" masterRel="sameClick">
                                          <p:stCondLst>
                                            <p:cond evt="begin" delay="0">
                                              <p:tn val="684"/>
                                            </p:cond>
                                          </p:stCondLst>
                                          <p:endCondLst>
                                            <p:cond evt="onStopAudio" delay="0">
                                              <p:tgtEl>
                                                <p:sldTgt/>
                                              </p:tgtEl>
                                            </p:cond>
                                          </p:endCondLst>
                                        </p:cTn>
                                        <p:tgtEl>
                                          <p:sndTgt r:embed="rId3" name="click.wav"/>
                                        </p:tgtEl>
                                      </p:cMediaNode>
                                    </p:audio>
                                  </p:subTnLst>
                                </p:cTn>
                              </p:par>
                            </p:childTnLst>
                          </p:cTn>
                        </p:par>
                        <p:par>
                          <p:cTn id="687" fill="hold">
                            <p:stCondLst>
                              <p:cond delay="164000"/>
                            </p:stCondLst>
                            <p:childTnLst>
                              <p:par>
                                <p:cTn id="688" presetID="4" presetClass="entr" presetSubtype="16" fill="hold" grpId="0" nodeType="afterEffect">
                                  <p:stCondLst>
                                    <p:cond delay="0"/>
                                  </p:stCondLst>
                                  <p:childTnLst>
                                    <p:set>
                                      <p:cBhvr>
                                        <p:cTn id="689" dur="1" fill="hold">
                                          <p:stCondLst>
                                            <p:cond delay="0"/>
                                          </p:stCondLst>
                                        </p:cTn>
                                        <p:tgtEl>
                                          <p:spTgt spid="178"/>
                                        </p:tgtEl>
                                        <p:attrNameLst>
                                          <p:attrName>style.visibility</p:attrName>
                                        </p:attrNameLst>
                                      </p:cBhvr>
                                      <p:to>
                                        <p:strVal val="visible"/>
                                      </p:to>
                                    </p:set>
                                    <p:animEffect transition="in" filter="box(in)">
                                      <p:cBhvr>
                                        <p:cTn id="690" dur="1000"/>
                                        <p:tgtEl>
                                          <p:spTgt spid="178"/>
                                        </p:tgtEl>
                                      </p:cBhvr>
                                    </p:animEffect>
                                  </p:childTnLst>
                                  <p:subTnLst>
                                    <p:audio>
                                      <p:cMediaNode>
                                        <p:cTn display="0" masterRel="sameClick">
                                          <p:stCondLst>
                                            <p:cond evt="begin" delay="0">
                                              <p:tn val="688"/>
                                            </p:cond>
                                          </p:stCondLst>
                                          <p:endCondLst>
                                            <p:cond evt="onStopAudio" delay="0">
                                              <p:tgtEl>
                                                <p:sldTgt/>
                                              </p:tgtEl>
                                            </p:cond>
                                          </p:endCondLst>
                                        </p:cTn>
                                        <p:tgtEl>
                                          <p:sndTgt r:embed="rId3" name="click.wav"/>
                                        </p:tgtEl>
                                      </p:cMediaNode>
                                    </p:audio>
                                  </p:subTnLst>
                                </p:cTn>
                              </p:par>
                            </p:childTnLst>
                          </p:cTn>
                        </p:par>
                        <p:par>
                          <p:cTn id="691" fill="hold">
                            <p:stCondLst>
                              <p:cond delay="165000"/>
                            </p:stCondLst>
                            <p:childTnLst>
                              <p:par>
                                <p:cTn id="692" presetID="4" presetClass="entr" presetSubtype="16" fill="hold" grpId="0" nodeType="afterEffect">
                                  <p:stCondLst>
                                    <p:cond delay="0"/>
                                  </p:stCondLst>
                                  <p:childTnLst>
                                    <p:set>
                                      <p:cBhvr>
                                        <p:cTn id="693" dur="1" fill="hold">
                                          <p:stCondLst>
                                            <p:cond delay="0"/>
                                          </p:stCondLst>
                                        </p:cTn>
                                        <p:tgtEl>
                                          <p:spTgt spid="179"/>
                                        </p:tgtEl>
                                        <p:attrNameLst>
                                          <p:attrName>style.visibility</p:attrName>
                                        </p:attrNameLst>
                                      </p:cBhvr>
                                      <p:to>
                                        <p:strVal val="visible"/>
                                      </p:to>
                                    </p:set>
                                    <p:animEffect transition="in" filter="box(in)">
                                      <p:cBhvr>
                                        <p:cTn id="694" dur="1000"/>
                                        <p:tgtEl>
                                          <p:spTgt spid="179"/>
                                        </p:tgtEl>
                                      </p:cBhvr>
                                    </p:animEffect>
                                  </p:childTnLst>
                                  <p:subTnLst>
                                    <p:audio>
                                      <p:cMediaNode>
                                        <p:cTn display="0" masterRel="sameClick">
                                          <p:stCondLst>
                                            <p:cond evt="begin" delay="0">
                                              <p:tn val="692"/>
                                            </p:cond>
                                          </p:stCondLst>
                                          <p:endCondLst>
                                            <p:cond evt="onStopAudio" delay="0">
                                              <p:tgtEl>
                                                <p:sldTgt/>
                                              </p:tgtEl>
                                            </p:cond>
                                          </p:endCondLst>
                                        </p:cTn>
                                        <p:tgtEl>
                                          <p:sndTgt r:embed="rId3" name="click.wav"/>
                                        </p:tgtEl>
                                      </p:cMediaNode>
                                    </p:audio>
                                  </p:subTnLst>
                                </p:cTn>
                              </p:par>
                            </p:childTnLst>
                          </p:cTn>
                        </p:par>
                        <p:par>
                          <p:cTn id="695" fill="hold">
                            <p:stCondLst>
                              <p:cond delay="166000"/>
                            </p:stCondLst>
                            <p:childTnLst>
                              <p:par>
                                <p:cTn id="696" presetID="4" presetClass="entr" presetSubtype="16" fill="hold" grpId="0" nodeType="afterEffect">
                                  <p:stCondLst>
                                    <p:cond delay="0"/>
                                  </p:stCondLst>
                                  <p:childTnLst>
                                    <p:set>
                                      <p:cBhvr>
                                        <p:cTn id="697" dur="1" fill="hold">
                                          <p:stCondLst>
                                            <p:cond delay="0"/>
                                          </p:stCondLst>
                                        </p:cTn>
                                        <p:tgtEl>
                                          <p:spTgt spid="180"/>
                                        </p:tgtEl>
                                        <p:attrNameLst>
                                          <p:attrName>style.visibility</p:attrName>
                                        </p:attrNameLst>
                                      </p:cBhvr>
                                      <p:to>
                                        <p:strVal val="visible"/>
                                      </p:to>
                                    </p:set>
                                    <p:animEffect transition="in" filter="box(in)">
                                      <p:cBhvr>
                                        <p:cTn id="698" dur="1000"/>
                                        <p:tgtEl>
                                          <p:spTgt spid="180"/>
                                        </p:tgtEl>
                                      </p:cBhvr>
                                    </p:animEffect>
                                  </p:childTnLst>
                                  <p:subTnLst>
                                    <p:audio>
                                      <p:cMediaNode>
                                        <p:cTn display="0" masterRel="sameClick">
                                          <p:stCondLst>
                                            <p:cond evt="begin" delay="0">
                                              <p:tn val="696"/>
                                            </p:cond>
                                          </p:stCondLst>
                                          <p:endCondLst>
                                            <p:cond evt="onStopAudio" delay="0">
                                              <p:tgtEl>
                                                <p:sldTgt/>
                                              </p:tgtEl>
                                            </p:cond>
                                          </p:endCondLst>
                                        </p:cTn>
                                        <p:tgtEl>
                                          <p:sndTgt r:embed="rId3" name="click.wav"/>
                                        </p:tgtEl>
                                      </p:cMediaNode>
                                    </p:audio>
                                  </p:subTnLst>
                                </p:cTn>
                              </p:par>
                            </p:childTnLst>
                          </p:cTn>
                        </p:par>
                        <p:par>
                          <p:cTn id="699" fill="hold">
                            <p:stCondLst>
                              <p:cond delay="167000"/>
                            </p:stCondLst>
                            <p:childTnLst>
                              <p:par>
                                <p:cTn id="700" presetID="4" presetClass="entr" presetSubtype="16" fill="hold" grpId="0" nodeType="afterEffect">
                                  <p:stCondLst>
                                    <p:cond delay="0"/>
                                  </p:stCondLst>
                                  <p:childTnLst>
                                    <p:set>
                                      <p:cBhvr>
                                        <p:cTn id="701" dur="1" fill="hold">
                                          <p:stCondLst>
                                            <p:cond delay="0"/>
                                          </p:stCondLst>
                                        </p:cTn>
                                        <p:tgtEl>
                                          <p:spTgt spid="181"/>
                                        </p:tgtEl>
                                        <p:attrNameLst>
                                          <p:attrName>style.visibility</p:attrName>
                                        </p:attrNameLst>
                                      </p:cBhvr>
                                      <p:to>
                                        <p:strVal val="visible"/>
                                      </p:to>
                                    </p:set>
                                    <p:animEffect transition="in" filter="box(in)">
                                      <p:cBhvr>
                                        <p:cTn id="702" dur="1000"/>
                                        <p:tgtEl>
                                          <p:spTgt spid="181"/>
                                        </p:tgtEl>
                                      </p:cBhvr>
                                    </p:animEffect>
                                  </p:childTnLst>
                                  <p:subTnLst>
                                    <p:audio>
                                      <p:cMediaNode>
                                        <p:cTn display="0" masterRel="sameClick">
                                          <p:stCondLst>
                                            <p:cond evt="begin" delay="0">
                                              <p:tn val="700"/>
                                            </p:cond>
                                          </p:stCondLst>
                                          <p:endCondLst>
                                            <p:cond evt="onStopAudio" delay="0">
                                              <p:tgtEl>
                                                <p:sldTgt/>
                                              </p:tgtEl>
                                            </p:cond>
                                          </p:endCondLst>
                                        </p:cTn>
                                        <p:tgtEl>
                                          <p:sndTgt r:embed="rId3" name="click.wav"/>
                                        </p:tgtEl>
                                      </p:cMediaNode>
                                    </p:audio>
                                  </p:subTnLst>
                                </p:cTn>
                              </p:par>
                            </p:childTnLst>
                          </p:cTn>
                        </p:par>
                        <p:par>
                          <p:cTn id="703" fill="hold">
                            <p:stCondLst>
                              <p:cond delay="168000"/>
                            </p:stCondLst>
                            <p:childTnLst>
                              <p:par>
                                <p:cTn id="704" presetID="4" presetClass="entr" presetSubtype="16" fill="hold" grpId="0" nodeType="afterEffect">
                                  <p:stCondLst>
                                    <p:cond delay="0"/>
                                  </p:stCondLst>
                                  <p:childTnLst>
                                    <p:set>
                                      <p:cBhvr>
                                        <p:cTn id="705" dur="1" fill="hold">
                                          <p:stCondLst>
                                            <p:cond delay="0"/>
                                          </p:stCondLst>
                                        </p:cTn>
                                        <p:tgtEl>
                                          <p:spTgt spid="182"/>
                                        </p:tgtEl>
                                        <p:attrNameLst>
                                          <p:attrName>style.visibility</p:attrName>
                                        </p:attrNameLst>
                                      </p:cBhvr>
                                      <p:to>
                                        <p:strVal val="visible"/>
                                      </p:to>
                                    </p:set>
                                    <p:animEffect transition="in" filter="box(in)">
                                      <p:cBhvr>
                                        <p:cTn id="706" dur="1000"/>
                                        <p:tgtEl>
                                          <p:spTgt spid="182"/>
                                        </p:tgtEl>
                                      </p:cBhvr>
                                    </p:animEffect>
                                  </p:childTnLst>
                                  <p:subTnLst>
                                    <p:audio>
                                      <p:cMediaNode>
                                        <p:cTn display="0" masterRel="sameClick">
                                          <p:stCondLst>
                                            <p:cond evt="begin" delay="0">
                                              <p:tn val="704"/>
                                            </p:cond>
                                          </p:stCondLst>
                                          <p:endCondLst>
                                            <p:cond evt="onStopAudio" delay="0">
                                              <p:tgtEl>
                                                <p:sldTgt/>
                                              </p:tgtEl>
                                            </p:cond>
                                          </p:endCondLst>
                                        </p:cTn>
                                        <p:tgtEl>
                                          <p:sndTgt r:embed="rId3" name="click.wav"/>
                                        </p:tgtEl>
                                      </p:cMediaNode>
                                    </p:audio>
                                  </p:subTnLst>
                                </p:cTn>
                              </p:par>
                            </p:childTnLst>
                          </p:cTn>
                        </p:par>
                        <p:par>
                          <p:cTn id="707" fill="hold">
                            <p:stCondLst>
                              <p:cond delay="169000"/>
                            </p:stCondLst>
                            <p:childTnLst>
                              <p:par>
                                <p:cTn id="708" presetID="4" presetClass="entr" presetSubtype="16" fill="hold" grpId="0" nodeType="afterEffect">
                                  <p:stCondLst>
                                    <p:cond delay="0"/>
                                  </p:stCondLst>
                                  <p:childTnLst>
                                    <p:set>
                                      <p:cBhvr>
                                        <p:cTn id="709" dur="1" fill="hold">
                                          <p:stCondLst>
                                            <p:cond delay="0"/>
                                          </p:stCondLst>
                                        </p:cTn>
                                        <p:tgtEl>
                                          <p:spTgt spid="183"/>
                                        </p:tgtEl>
                                        <p:attrNameLst>
                                          <p:attrName>style.visibility</p:attrName>
                                        </p:attrNameLst>
                                      </p:cBhvr>
                                      <p:to>
                                        <p:strVal val="visible"/>
                                      </p:to>
                                    </p:set>
                                    <p:animEffect transition="in" filter="box(in)">
                                      <p:cBhvr>
                                        <p:cTn id="710" dur="1000"/>
                                        <p:tgtEl>
                                          <p:spTgt spid="183"/>
                                        </p:tgtEl>
                                      </p:cBhvr>
                                    </p:animEffect>
                                  </p:childTnLst>
                                  <p:subTnLst>
                                    <p:audio>
                                      <p:cMediaNode>
                                        <p:cTn display="0" masterRel="sameClick">
                                          <p:stCondLst>
                                            <p:cond evt="begin" delay="0">
                                              <p:tn val="708"/>
                                            </p:cond>
                                          </p:stCondLst>
                                          <p:endCondLst>
                                            <p:cond evt="onStopAudio" delay="0">
                                              <p:tgtEl>
                                                <p:sldTgt/>
                                              </p:tgtEl>
                                            </p:cond>
                                          </p:endCondLst>
                                        </p:cTn>
                                        <p:tgtEl>
                                          <p:sndTgt r:embed="rId3" name="click.wav"/>
                                        </p:tgtEl>
                                      </p:cMediaNode>
                                    </p:audio>
                                  </p:subTnLst>
                                </p:cTn>
                              </p:par>
                            </p:childTnLst>
                          </p:cTn>
                        </p:par>
                        <p:par>
                          <p:cTn id="711" fill="hold">
                            <p:stCondLst>
                              <p:cond delay="170000"/>
                            </p:stCondLst>
                            <p:childTnLst>
                              <p:par>
                                <p:cTn id="712" presetID="4" presetClass="entr" presetSubtype="16" fill="hold" grpId="0" nodeType="afterEffect">
                                  <p:stCondLst>
                                    <p:cond delay="0"/>
                                  </p:stCondLst>
                                  <p:childTnLst>
                                    <p:set>
                                      <p:cBhvr>
                                        <p:cTn id="713" dur="1" fill="hold">
                                          <p:stCondLst>
                                            <p:cond delay="0"/>
                                          </p:stCondLst>
                                        </p:cTn>
                                        <p:tgtEl>
                                          <p:spTgt spid="184"/>
                                        </p:tgtEl>
                                        <p:attrNameLst>
                                          <p:attrName>style.visibility</p:attrName>
                                        </p:attrNameLst>
                                      </p:cBhvr>
                                      <p:to>
                                        <p:strVal val="visible"/>
                                      </p:to>
                                    </p:set>
                                    <p:animEffect transition="in" filter="box(in)">
                                      <p:cBhvr>
                                        <p:cTn id="714" dur="1000"/>
                                        <p:tgtEl>
                                          <p:spTgt spid="184"/>
                                        </p:tgtEl>
                                      </p:cBhvr>
                                    </p:animEffect>
                                  </p:childTnLst>
                                  <p:subTnLst>
                                    <p:audio>
                                      <p:cMediaNode>
                                        <p:cTn display="0" masterRel="sameClick">
                                          <p:stCondLst>
                                            <p:cond evt="begin" delay="0">
                                              <p:tn val="712"/>
                                            </p:cond>
                                          </p:stCondLst>
                                          <p:endCondLst>
                                            <p:cond evt="onStopAudio" delay="0">
                                              <p:tgtEl>
                                                <p:sldTgt/>
                                              </p:tgtEl>
                                            </p:cond>
                                          </p:endCondLst>
                                        </p:cTn>
                                        <p:tgtEl>
                                          <p:sndTgt r:embed="rId3" name="click.wav"/>
                                        </p:tgtEl>
                                      </p:cMediaNode>
                                    </p:audio>
                                  </p:subTnLst>
                                </p:cTn>
                              </p:par>
                            </p:childTnLst>
                          </p:cTn>
                        </p:par>
                        <p:par>
                          <p:cTn id="715" fill="hold">
                            <p:stCondLst>
                              <p:cond delay="171000"/>
                            </p:stCondLst>
                            <p:childTnLst>
                              <p:par>
                                <p:cTn id="716" presetID="4" presetClass="entr" presetSubtype="16" fill="hold" grpId="0" nodeType="afterEffect">
                                  <p:stCondLst>
                                    <p:cond delay="0"/>
                                  </p:stCondLst>
                                  <p:childTnLst>
                                    <p:set>
                                      <p:cBhvr>
                                        <p:cTn id="717" dur="1" fill="hold">
                                          <p:stCondLst>
                                            <p:cond delay="0"/>
                                          </p:stCondLst>
                                        </p:cTn>
                                        <p:tgtEl>
                                          <p:spTgt spid="185"/>
                                        </p:tgtEl>
                                        <p:attrNameLst>
                                          <p:attrName>style.visibility</p:attrName>
                                        </p:attrNameLst>
                                      </p:cBhvr>
                                      <p:to>
                                        <p:strVal val="visible"/>
                                      </p:to>
                                    </p:set>
                                    <p:animEffect transition="in" filter="box(in)">
                                      <p:cBhvr>
                                        <p:cTn id="718" dur="1000"/>
                                        <p:tgtEl>
                                          <p:spTgt spid="185"/>
                                        </p:tgtEl>
                                      </p:cBhvr>
                                    </p:animEffect>
                                  </p:childTnLst>
                                  <p:subTnLst>
                                    <p:audio>
                                      <p:cMediaNode>
                                        <p:cTn display="0" masterRel="sameClick">
                                          <p:stCondLst>
                                            <p:cond evt="begin" delay="0">
                                              <p:tn val="716"/>
                                            </p:cond>
                                          </p:stCondLst>
                                          <p:endCondLst>
                                            <p:cond evt="onStopAudio" delay="0">
                                              <p:tgtEl>
                                                <p:sldTgt/>
                                              </p:tgtEl>
                                            </p:cond>
                                          </p:endCondLst>
                                        </p:cTn>
                                        <p:tgtEl>
                                          <p:sndTgt r:embed="rId3" name="click.wav"/>
                                        </p:tgtEl>
                                      </p:cMediaNode>
                                    </p:audio>
                                  </p:subTnLst>
                                </p:cTn>
                              </p:par>
                            </p:childTnLst>
                          </p:cTn>
                        </p:par>
                        <p:par>
                          <p:cTn id="719" fill="hold">
                            <p:stCondLst>
                              <p:cond delay="172000"/>
                            </p:stCondLst>
                            <p:childTnLst>
                              <p:par>
                                <p:cTn id="720" presetID="4" presetClass="entr" presetSubtype="16" fill="hold" grpId="0" nodeType="afterEffect">
                                  <p:stCondLst>
                                    <p:cond delay="0"/>
                                  </p:stCondLst>
                                  <p:childTnLst>
                                    <p:set>
                                      <p:cBhvr>
                                        <p:cTn id="721" dur="1" fill="hold">
                                          <p:stCondLst>
                                            <p:cond delay="0"/>
                                          </p:stCondLst>
                                        </p:cTn>
                                        <p:tgtEl>
                                          <p:spTgt spid="186"/>
                                        </p:tgtEl>
                                        <p:attrNameLst>
                                          <p:attrName>style.visibility</p:attrName>
                                        </p:attrNameLst>
                                      </p:cBhvr>
                                      <p:to>
                                        <p:strVal val="visible"/>
                                      </p:to>
                                    </p:set>
                                    <p:animEffect transition="in" filter="box(in)">
                                      <p:cBhvr>
                                        <p:cTn id="722" dur="1000"/>
                                        <p:tgtEl>
                                          <p:spTgt spid="186"/>
                                        </p:tgtEl>
                                      </p:cBhvr>
                                    </p:animEffect>
                                  </p:childTnLst>
                                  <p:subTnLst>
                                    <p:audio>
                                      <p:cMediaNode>
                                        <p:cTn display="0" masterRel="sameClick">
                                          <p:stCondLst>
                                            <p:cond evt="begin" delay="0">
                                              <p:tn val="720"/>
                                            </p:cond>
                                          </p:stCondLst>
                                          <p:endCondLst>
                                            <p:cond evt="onStopAudio" delay="0">
                                              <p:tgtEl>
                                                <p:sldTgt/>
                                              </p:tgtEl>
                                            </p:cond>
                                          </p:endCondLst>
                                        </p:cTn>
                                        <p:tgtEl>
                                          <p:sndTgt r:embed="rId3" name="click.wav"/>
                                        </p:tgtEl>
                                      </p:cMediaNode>
                                    </p:audio>
                                  </p:subTnLst>
                                </p:cTn>
                              </p:par>
                            </p:childTnLst>
                          </p:cTn>
                        </p:par>
                        <p:par>
                          <p:cTn id="723" fill="hold">
                            <p:stCondLst>
                              <p:cond delay="173000"/>
                            </p:stCondLst>
                            <p:childTnLst>
                              <p:par>
                                <p:cTn id="724" presetID="4" presetClass="entr" presetSubtype="16" fill="hold" grpId="0" nodeType="afterEffect">
                                  <p:stCondLst>
                                    <p:cond delay="0"/>
                                  </p:stCondLst>
                                  <p:childTnLst>
                                    <p:set>
                                      <p:cBhvr>
                                        <p:cTn id="725" dur="1" fill="hold">
                                          <p:stCondLst>
                                            <p:cond delay="0"/>
                                          </p:stCondLst>
                                        </p:cTn>
                                        <p:tgtEl>
                                          <p:spTgt spid="187"/>
                                        </p:tgtEl>
                                        <p:attrNameLst>
                                          <p:attrName>style.visibility</p:attrName>
                                        </p:attrNameLst>
                                      </p:cBhvr>
                                      <p:to>
                                        <p:strVal val="visible"/>
                                      </p:to>
                                    </p:set>
                                    <p:animEffect transition="in" filter="box(in)">
                                      <p:cBhvr>
                                        <p:cTn id="726" dur="1000"/>
                                        <p:tgtEl>
                                          <p:spTgt spid="187"/>
                                        </p:tgtEl>
                                      </p:cBhvr>
                                    </p:animEffect>
                                  </p:childTnLst>
                                  <p:subTnLst>
                                    <p:audio>
                                      <p:cMediaNode>
                                        <p:cTn display="0" masterRel="sameClick">
                                          <p:stCondLst>
                                            <p:cond evt="begin" delay="0">
                                              <p:tn val="724"/>
                                            </p:cond>
                                          </p:stCondLst>
                                          <p:endCondLst>
                                            <p:cond evt="onStopAudio" delay="0">
                                              <p:tgtEl>
                                                <p:sldTgt/>
                                              </p:tgtEl>
                                            </p:cond>
                                          </p:endCondLst>
                                        </p:cTn>
                                        <p:tgtEl>
                                          <p:sndTgt r:embed="rId3" name="click.wav"/>
                                        </p:tgtEl>
                                      </p:cMediaNode>
                                    </p:audio>
                                  </p:subTnLst>
                                </p:cTn>
                              </p:par>
                            </p:childTnLst>
                          </p:cTn>
                        </p:par>
                        <p:par>
                          <p:cTn id="727" fill="hold">
                            <p:stCondLst>
                              <p:cond delay="174000"/>
                            </p:stCondLst>
                            <p:childTnLst>
                              <p:par>
                                <p:cTn id="728" presetID="4" presetClass="entr" presetSubtype="16" fill="hold" grpId="0" nodeType="afterEffect">
                                  <p:stCondLst>
                                    <p:cond delay="0"/>
                                  </p:stCondLst>
                                  <p:childTnLst>
                                    <p:set>
                                      <p:cBhvr>
                                        <p:cTn id="729" dur="1" fill="hold">
                                          <p:stCondLst>
                                            <p:cond delay="0"/>
                                          </p:stCondLst>
                                        </p:cTn>
                                        <p:tgtEl>
                                          <p:spTgt spid="188"/>
                                        </p:tgtEl>
                                        <p:attrNameLst>
                                          <p:attrName>style.visibility</p:attrName>
                                        </p:attrNameLst>
                                      </p:cBhvr>
                                      <p:to>
                                        <p:strVal val="visible"/>
                                      </p:to>
                                    </p:set>
                                    <p:animEffect transition="in" filter="box(in)">
                                      <p:cBhvr>
                                        <p:cTn id="730" dur="1000"/>
                                        <p:tgtEl>
                                          <p:spTgt spid="188"/>
                                        </p:tgtEl>
                                      </p:cBhvr>
                                    </p:animEffect>
                                  </p:childTnLst>
                                  <p:subTnLst>
                                    <p:audio>
                                      <p:cMediaNode>
                                        <p:cTn display="0" masterRel="sameClick">
                                          <p:stCondLst>
                                            <p:cond evt="begin" delay="0">
                                              <p:tn val="728"/>
                                            </p:cond>
                                          </p:stCondLst>
                                          <p:endCondLst>
                                            <p:cond evt="onStopAudio" delay="0">
                                              <p:tgtEl>
                                                <p:sldTgt/>
                                              </p:tgtEl>
                                            </p:cond>
                                          </p:endCondLst>
                                        </p:cTn>
                                        <p:tgtEl>
                                          <p:sndTgt r:embed="rId3" name="click.wav"/>
                                        </p:tgtEl>
                                      </p:cMediaNode>
                                    </p:audio>
                                  </p:subTnLst>
                                </p:cTn>
                              </p:par>
                            </p:childTnLst>
                          </p:cTn>
                        </p:par>
                        <p:par>
                          <p:cTn id="731" fill="hold">
                            <p:stCondLst>
                              <p:cond delay="175000"/>
                            </p:stCondLst>
                            <p:childTnLst>
                              <p:par>
                                <p:cTn id="732" presetID="4" presetClass="entr" presetSubtype="16" fill="hold" grpId="0" nodeType="afterEffect">
                                  <p:stCondLst>
                                    <p:cond delay="0"/>
                                  </p:stCondLst>
                                  <p:childTnLst>
                                    <p:set>
                                      <p:cBhvr>
                                        <p:cTn id="733" dur="1" fill="hold">
                                          <p:stCondLst>
                                            <p:cond delay="0"/>
                                          </p:stCondLst>
                                        </p:cTn>
                                        <p:tgtEl>
                                          <p:spTgt spid="189"/>
                                        </p:tgtEl>
                                        <p:attrNameLst>
                                          <p:attrName>style.visibility</p:attrName>
                                        </p:attrNameLst>
                                      </p:cBhvr>
                                      <p:to>
                                        <p:strVal val="visible"/>
                                      </p:to>
                                    </p:set>
                                    <p:animEffect transition="in" filter="box(in)">
                                      <p:cBhvr>
                                        <p:cTn id="734" dur="1000"/>
                                        <p:tgtEl>
                                          <p:spTgt spid="189"/>
                                        </p:tgtEl>
                                      </p:cBhvr>
                                    </p:animEffect>
                                  </p:childTnLst>
                                  <p:subTnLst>
                                    <p:audio>
                                      <p:cMediaNode>
                                        <p:cTn display="0" masterRel="sameClick">
                                          <p:stCondLst>
                                            <p:cond evt="begin" delay="0">
                                              <p:tn val="732"/>
                                            </p:cond>
                                          </p:stCondLst>
                                          <p:endCondLst>
                                            <p:cond evt="onStopAudio" delay="0">
                                              <p:tgtEl>
                                                <p:sldTgt/>
                                              </p:tgtEl>
                                            </p:cond>
                                          </p:endCondLst>
                                        </p:cTn>
                                        <p:tgtEl>
                                          <p:sndTgt r:embed="rId3" name="click.wav"/>
                                        </p:tgtEl>
                                      </p:cMediaNode>
                                    </p:audio>
                                  </p:subTnLst>
                                </p:cTn>
                              </p:par>
                            </p:childTnLst>
                          </p:cTn>
                        </p:par>
                        <p:par>
                          <p:cTn id="735" fill="hold">
                            <p:stCondLst>
                              <p:cond delay="176000"/>
                            </p:stCondLst>
                            <p:childTnLst>
                              <p:par>
                                <p:cTn id="736" presetID="4" presetClass="entr" presetSubtype="16" fill="hold" grpId="0" nodeType="afterEffect">
                                  <p:stCondLst>
                                    <p:cond delay="0"/>
                                  </p:stCondLst>
                                  <p:childTnLst>
                                    <p:set>
                                      <p:cBhvr>
                                        <p:cTn id="737" dur="1" fill="hold">
                                          <p:stCondLst>
                                            <p:cond delay="0"/>
                                          </p:stCondLst>
                                        </p:cTn>
                                        <p:tgtEl>
                                          <p:spTgt spid="190"/>
                                        </p:tgtEl>
                                        <p:attrNameLst>
                                          <p:attrName>style.visibility</p:attrName>
                                        </p:attrNameLst>
                                      </p:cBhvr>
                                      <p:to>
                                        <p:strVal val="visible"/>
                                      </p:to>
                                    </p:set>
                                    <p:animEffect transition="in" filter="box(in)">
                                      <p:cBhvr>
                                        <p:cTn id="738" dur="1000"/>
                                        <p:tgtEl>
                                          <p:spTgt spid="190"/>
                                        </p:tgtEl>
                                      </p:cBhvr>
                                    </p:animEffect>
                                  </p:childTnLst>
                                  <p:subTnLst>
                                    <p:audio>
                                      <p:cMediaNode>
                                        <p:cTn display="0" masterRel="sameClick">
                                          <p:stCondLst>
                                            <p:cond evt="begin" delay="0">
                                              <p:tn val="736"/>
                                            </p:cond>
                                          </p:stCondLst>
                                          <p:endCondLst>
                                            <p:cond evt="onStopAudio" delay="0">
                                              <p:tgtEl>
                                                <p:sldTgt/>
                                              </p:tgtEl>
                                            </p:cond>
                                          </p:endCondLst>
                                        </p:cTn>
                                        <p:tgtEl>
                                          <p:sndTgt r:embed="rId3" name="click.wav"/>
                                        </p:tgtEl>
                                      </p:cMediaNode>
                                    </p:audio>
                                  </p:subTnLst>
                                </p:cTn>
                              </p:par>
                            </p:childTnLst>
                          </p:cTn>
                        </p:par>
                        <p:par>
                          <p:cTn id="739" fill="hold">
                            <p:stCondLst>
                              <p:cond delay="177000"/>
                            </p:stCondLst>
                            <p:childTnLst>
                              <p:par>
                                <p:cTn id="740" presetID="4" presetClass="entr" presetSubtype="16" fill="hold" grpId="0" nodeType="afterEffect">
                                  <p:stCondLst>
                                    <p:cond delay="0"/>
                                  </p:stCondLst>
                                  <p:childTnLst>
                                    <p:set>
                                      <p:cBhvr>
                                        <p:cTn id="741" dur="1" fill="hold">
                                          <p:stCondLst>
                                            <p:cond delay="0"/>
                                          </p:stCondLst>
                                        </p:cTn>
                                        <p:tgtEl>
                                          <p:spTgt spid="191"/>
                                        </p:tgtEl>
                                        <p:attrNameLst>
                                          <p:attrName>style.visibility</p:attrName>
                                        </p:attrNameLst>
                                      </p:cBhvr>
                                      <p:to>
                                        <p:strVal val="visible"/>
                                      </p:to>
                                    </p:set>
                                    <p:animEffect transition="in" filter="box(in)">
                                      <p:cBhvr>
                                        <p:cTn id="742" dur="1000"/>
                                        <p:tgtEl>
                                          <p:spTgt spid="191"/>
                                        </p:tgtEl>
                                      </p:cBhvr>
                                    </p:animEffect>
                                  </p:childTnLst>
                                  <p:subTnLst>
                                    <p:audio>
                                      <p:cMediaNode>
                                        <p:cTn display="0" masterRel="sameClick">
                                          <p:stCondLst>
                                            <p:cond evt="begin" delay="0">
                                              <p:tn val="740"/>
                                            </p:cond>
                                          </p:stCondLst>
                                          <p:endCondLst>
                                            <p:cond evt="onStopAudio" delay="0">
                                              <p:tgtEl>
                                                <p:sldTgt/>
                                              </p:tgtEl>
                                            </p:cond>
                                          </p:endCondLst>
                                        </p:cTn>
                                        <p:tgtEl>
                                          <p:sndTgt r:embed="rId3" name="click.wav"/>
                                        </p:tgtEl>
                                      </p:cMediaNode>
                                    </p:audio>
                                  </p:subTnLst>
                                </p:cTn>
                              </p:par>
                            </p:childTnLst>
                          </p:cTn>
                        </p:par>
                        <p:par>
                          <p:cTn id="743" fill="hold">
                            <p:stCondLst>
                              <p:cond delay="178000"/>
                            </p:stCondLst>
                            <p:childTnLst>
                              <p:par>
                                <p:cTn id="744" presetID="4" presetClass="entr" presetSubtype="16" fill="hold" grpId="0" nodeType="afterEffect">
                                  <p:stCondLst>
                                    <p:cond delay="0"/>
                                  </p:stCondLst>
                                  <p:childTnLst>
                                    <p:set>
                                      <p:cBhvr>
                                        <p:cTn id="745" dur="1" fill="hold">
                                          <p:stCondLst>
                                            <p:cond delay="0"/>
                                          </p:stCondLst>
                                        </p:cTn>
                                        <p:tgtEl>
                                          <p:spTgt spid="192"/>
                                        </p:tgtEl>
                                        <p:attrNameLst>
                                          <p:attrName>style.visibility</p:attrName>
                                        </p:attrNameLst>
                                      </p:cBhvr>
                                      <p:to>
                                        <p:strVal val="visible"/>
                                      </p:to>
                                    </p:set>
                                    <p:animEffect transition="in" filter="box(in)">
                                      <p:cBhvr>
                                        <p:cTn id="746" dur="1000"/>
                                        <p:tgtEl>
                                          <p:spTgt spid="192"/>
                                        </p:tgtEl>
                                      </p:cBhvr>
                                    </p:animEffect>
                                  </p:childTnLst>
                                  <p:subTnLst>
                                    <p:audio>
                                      <p:cMediaNode>
                                        <p:cTn display="0" masterRel="sameClick">
                                          <p:stCondLst>
                                            <p:cond evt="begin" delay="0">
                                              <p:tn val="744"/>
                                            </p:cond>
                                          </p:stCondLst>
                                          <p:endCondLst>
                                            <p:cond evt="onStopAudio" delay="0">
                                              <p:tgtEl>
                                                <p:sldTgt/>
                                              </p:tgtEl>
                                            </p:cond>
                                          </p:endCondLst>
                                        </p:cTn>
                                        <p:tgtEl>
                                          <p:sndTgt r:embed="rId3" name="click.wav"/>
                                        </p:tgtEl>
                                      </p:cMediaNode>
                                    </p:audio>
                                  </p:subTnLst>
                                </p:cTn>
                              </p:par>
                            </p:childTnLst>
                          </p:cTn>
                        </p:par>
                        <p:par>
                          <p:cTn id="747" fill="hold">
                            <p:stCondLst>
                              <p:cond delay="179000"/>
                            </p:stCondLst>
                            <p:childTnLst>
                              <p:par>
                                <p:cTn id="748" presetID="4" presetClass="entr" presetSubtype="16" fill="hold" grpId="0" nodeType="afterEffect">
                                  <p:stCondLst>
                                    <p:cond delay="0"/>
                                  </p:stCondLst>
                                  <p:childTnLst>
                                    <p:set>
                                      <p:cBhvr>
                                        <p:cTn id="749" dur="1" fill="hold">
                                          <p:stCondLst>
                                            <p:cond delay="0"/>
                                          </p:stCondLst>
                                        </p:cTn>
                                        <p:tgtEl>
                                          <p:spTgt spid="193"/>
                                        </p:tgtEl>
                                        <p:attrNameLst>
                                          <p:attrName>style.visibility</p:attrName>
                                        </p:attrNameLst>
                                      </p:cBhvr>
                                      <p:to>
                                        <p:strVal val="visible"/>
                                      </p:to>
                                    </p:set>
                                    <p:animEffect transition="in" filter="box(in)">
                                      <p:cBhvr>
                                        <p:cTn id="750" dur="1000"/>
                                        <p:tgtEl>
                                          <p:spTgt spid="193"/>
                                        </p:tgtEl>
                                      </p:cBhvr>
                                    </p:animEffect>
                                  </p:childTnLst>
                                  <p:subTnLst>
                                    <p:audio>
                                      <p:cMediaNode>
                                        <p:cTn display="0" masterRel="sameClick">
                                          <p:stCondLst>
                                            <p:cond evt="begin" delay="0">
                                              <p:tn val="748"/>
                                            </p:cond>
                                          </p:stCondLst>
                                          <p:endCondLst>
                                            <p:cond evt="onStopAudio" delay="0">
                                              <p:tgtEl>
                                                <p:sldTgt/>
                                              </p:tgtEl>
                                            </p:cond>
                                          </p:endCondLst>
                                        </p:cTn>
                                        <p:tgtEl>
                                          <p:sndTgt r:embed="rId3" name="click.wav"/>
                                        </p:tgtEl>
                                      </p:cMediaNode>
                                    </p:audio>
                                  </p:subTnLst>
                                </p:cTn>
                              </p:par>
                              <p:par>
                                <p:cTn id="751" presetID="4" presetClass="entr" presetSubtype="16" fill="hold" grpId="0" nodeType="withEffect">
                                  <p:stCondLst>
                                    <p:cond delay="0"/>
                                  </p:stCondLst>
                                  <p:childTnLst>
                                    <p:set>
                                      <p:cBhvr>
                                        <p:cTn id="752" dur="1" fill="hold">
                                          <p:stCondLst>
                                            <p:cond delay="0"/>
                                          </p:stCondLst>
                                        </p:cTn>
                                        <p:tgtEl>
                                          <p:spTgt spid="137"/>
                                        </p:tgtEl>
                                        <p:attrNameLst>
                                          <p:attrName>style.visibility</p:attrName>
                                        </p:attrNameLst>
                                      </p:cBhvr>
                                      <p:to>
                                        <p:strVal val="visible"/>
                                      </p:to>
                                    </p:set>
                                    <p:animEffect transition="in" filter="box(in)">
                                      <p:cBhvr>
                                        <p:cTn id="753" dur="1000"/>
                                        <p:tgtEl>
                                          <p:spTgt spid="137"/>
                                        </p:tgtEl>
                                      </p:cBhvr>
                                    </p:animEffect>
                                  </p:childTnLst>
                                  <p:subTnLst>
                                    <p:audio>
                                      <p:cMediaNode>
                                        <p:cTn display="0" masterRel="sameClick">
                                          <p:stCondLst>
                                            <p:cond evt="begin" delay="0">
                                              <p:tn val="751"/>
                                            </p:cond>
                                          </p:stCondLst>
                                          <p:endCondLst>
                                            <p:cond evt="onStopAudio" delay="0">
                                              <p:tgtEl>
                                                <p:sldTgt/>
                                              </p:tgtEl>
                                            </p:cond>
                                          </p:endCondLst>
                                        </p:cTn>
                                        <p:tgtEl>
                                          <p:sndTgt r:embed="rId3" name="click.wav"/>
                                        </p:tgtEl>
                                      </p:cMediaNode>
                                    </p:audio>
                                  </p:subTnLst>
                                </p:cTn>
                              </p:par>
                            </p:childTnLst>
                          </p:cTn>
                        </p:par>
                        <p:par>
                          <p:cTn id="754" fill="hold">
                            <p:stCondLst>
                              <p:cond delay="180000"/>
                            </p:stCondLst>
                            <p:childTnLst>
                              <p:par>
                                <p:cTn id="755" presetID="4" presetClass="entr" presetSubtype="16" fill="hold" grpId="0" nodeType="afterEffect">
                                  <p:stCondLst>
                                    <p:cond delay="0"/>
                                  </p:stCondLst>
                                  <p:childTnLst>
                                    <p:set>
                                      <p:cBhvr>
                                        <p:cTn id="756" dur="1" fill="hold">
                                          <p:stCondLst>
                                            <p:cond delay="0"/>
                                          </p:stCondLst>
                                        </p:cTn>
                                        <p:tgtEl>
                                          <p:spTgt spid="194"/>
                                        </p:tgtEl>
                                        <p:attrNameLst>
                                          <p:attrName>style.visibility</p:attrName>
                                        </p:attrNameLst>
                                      </p:cBhvr>
                                      <p:to>
                                        <p:strVal val="visible"/>
                                      </p:to>
                                    </p:set>
                                    <p:animEffect transition="in" filter="box(in)">
                                      <p:cBhvr>
                                        <p:cTn id="757" dur="1000"/>
                                        <p:tgtEl>
                                          <p:spTgt spid="194"/>
                                        </p:tgtEl>
                                      </p:cBhvr>
                                    </p:animEffect>
                                  </p:childTnLst>
                                  <p:subTnLst>
                                    <p:audio>
                                      <p:cMediaNode>
                                        <p:cTn display="0" masterRel="sameClick">
                                          <p:stCondLst>
                                            <p:cond evt="begin" delay="0">
                                              <p:tn val="755"/>
                                            </p:cond>
                                          </p:stCondLst>
                                          <p:endCondLst>
                                            <p:cond evt="onStopAudio" delay="0">
                                              <p:tgtEl>
                                                <p:sldTgt/>
                                              </p:tgtEl>
                                            </p:cond>
                                          </p:endCondLst>
                                        </p:cTn>
                                        <p:tgtEl>
                                          <p:sndTgt r:embed="rId3" name="click.wav"/>
                                        </p:tgtEl>
                                      </p:cMediaNode>
                                    </p:audio>
                                  </p:subTnLst>
                                </p:cTn>
                              </p:par>
                            </p:childTnLst>
                          </p:cTn>
                        </p:par>
                        <p:par>
                          <p:cTn id="758" fill="hold">
                            <p:stCondLst>
                              <p:cond delay="181000"/>
                            </p:stCondLst>
                            <p:childTnLst>
                              <p:par>
                                <p:cTn id="759" presetID="4" presetClass="entr" presetSubtype="16" fill="hold" grpId="0" nodeType="afterEffect">
                                  <p:stCondLst>
                                    <p:cond delay="0"/>
                                  </p:stCondLst>
                                  <p:childTnLst>
                                    <p:set>
                                      <p:cBhvr>
                                        <p:cTn id="760" dur="1" fill="hold">
                                          <p:stCondLst>
                                            <p:cond delay="0"/>
                                          </p:stCondLst>
                                        </p:cTn>
                                        <p:tgtEl>
                                          <p:spTgt spid="195"/>
                                        </p:tgtEl>
                                        <p:attrNameLst>
                                          <p:attrName>style.visibility</p:attrName>
                                        </p:attrNameLst>
                                      </p:cBhvr>
                                      <p:to>
                                        <p:strVal val="visible"/>
                                      </p:to>
                                    </p:set>
                                    <p:animEffect transition="in" filter="box(in)">
                                      <p:cBhvr>
                                        <p:cTn id="761" dur="1000"/>
                                        <p:tgtEl>
                                          <p:spTgt spid="195"/>
                                        </p:tgtEl>
                                      </p:cBhvr>
                                    </p:animEffect>
                                  </p:childTnLst>
                                  <p:subTnLst>
                                    <p:audio>
                                      <p:cMediaNode>
                                        <p:cTn display="0" masterRel="sameClick">
                                          <p:stCondLst>
                                            <p:cond evt="begin" delay="0">
                                              <p:tn val="759"/>
                                            </p:cond>
                                          </p:stCondLst>
                                          <p:endCondLst>
                                            <p:cond evt="onStopAudio" delay="0">
                                              <p:tgtEl>
                                                <p:sldTgt/>
                                              </p:tgtEl>
                                            </p:cond>
                                          </p:endCondLst>
                                        </p:cTn>
                                        <p:tgtEl>
                                          <p:sndTgt r:embed="rId3" name="click.wav"/>
                                        </p:tgtEl>
                                      </p:cMediaNode>
                                    </p:audio>
                                  </p:subTnLst>
                                </p:cTn>
                              </p:par>
                            </p:childTnLst>
                          </p:cTn>
                        </p:par>
                        <p:par>
                          <p:cTn id="762" fill="hold">
                            <p:stCondLst>
                              <p:cond delay="182000"/>
                            </p:stCondLst>
                            <p:childTnLst>
                              <p:par>
                                <p:cTn id="763" presetID="4" presetClass="entr" presetSubtype="16" fill="hold" grpId="0" nodeType="afterEffect">
                                  <p:stCondLst>
                                    <p:cond delay="0"/>
                                  </p:stCondLst>
                                  <p:childTnLst>
                                    <p:set>
                                      <p:cBhvr>
                                        <p:cTn id="764" dur="1" fill="hold">
                                          <p:stCondLst>
                                            <p:cond delay="0"/>
                                          </p:stCondLst>
                                        </p:cTn>
                                        <p:tgtEl>
                                          <p:spTgt spid="196"/>
                                        </p:tgtEl>
                                        <p:attrNameLst>
                                          <p:attrName>style.visibility</p:attrName>
                                        </p:attrNameLst>
                                      </p:cBhvr>
                                      <p:to>
                                        <p:strVal val="visible"/>
                                      </p:to>
                                    </p:set>
                                    <p:animEffect transition="in" filter="box(in)">
                                      <p:cBhvr>
                                        <p:cTn id="765" dur="1000"/>
                                        <p:tgtEl>
                                          <p:spTgt spid="196"/>
                                        </p:tgtEl>
                                      </p:cBhvr>
                                    </p:animEffect>
                                  </p:childTnLst>
                                  <p:subTnLst>
                                    <p:audio>
                                      <p:cMediaNode>
                                        <p:cTn display="0" masterRel="sameClick">
                                          <p:stCondLst>
                                            <p:cond evt="begin" delay="0">
                                              <p:tn val="763"/>
                                            </p:cond>
                                          </p:stCondLst>
                                          <p:endCondLst>
                                            <p:cond evt="onStopAudio" delay="0">
                                              <p:tgtEl>
                                                <p:sldTgt/>
                                              </p:tgtEl>
                                            </p:cond>
                                          </p:endCondLst>
                                        </p:cTn>
                                        <p:tgtEl>
                                          <p:sndTgt r:embed="rId3" name="click.wav"/>
                                        </p:tgtEl>
                                      </p:cMediaNode>
                                    </p:audio>
                                  </p:subTnLst>
                                </p:cTn>
                              </p:par>
                            </p:childTnLst>
                          </p:cTn>
                        </p:par>
                        <p:par>
                          <p:cTn id="766" fill="hold">
                            <p:stCondLst>
                              <p:cond delay="183000"/>
                            </p:stCondLst>
                            <p:childTnLst>
                              <p:par>
                                <p:cTn id="767" presetID="4" presetClass="entr" presetSubtype="16" fill="hold" grpId="0" nodeType="afterEffect">
                                  <p:stCondLst>
                                    <p:cond delay="0"/>
                                  </p:stCondLst>
                                  <p:childTnLst>
                                    <p:set>
                                      <p:cBhvr>
                                        <p:cTn id="768" dur="1" fill="hold">
                                          <p:stCondLst>
                                            <p:cond delay="0"/>
                                          </p:stCondLst>
                                        </p:cTn>
                                        <p:tgtEl>
                                          <p:spTgt spid="197"/>
                                        </p:tgtEl>
                                        <p:attrNameLst>
                                          <p:attrName>style.visibility</p:attrName>
                                        </p:attrNameLst>
                                      </p:cBhvr>
                                      <p:to>
                                        <p:strVal val="visible"/>
                                      </p:to>
                                    </p:set>
                                    <p:animEffect transition="in" filter="box(in)">
                                      <p:cBhvr>
                                        <p:cTn id="769" dur="1000"/>
                                        <p:tgtEl>
                                          <p:spTgt spid="197"/>
                                        </p:tgtEl>
                                      </p:cBhvr>
                                    </p:animEffect>
                                  </p:childTnLst>
                                  <p:subTnLst>
                                    <p:audio>
                                      <p:cMediaNode>
                                        <p:cTn display="0" masterRel="sameClick">
                                          <p:stCondLst>
                                            <p:cond evt="begin" delay="0">
                                              <p:tn val="767"/>
                                            </p:cond>
                                          </p:stCondLst>
                                          <p:endCondLst>
                                            <p:cond evt="onStopAudio" delay="0">
                                              <p:tgtEl>
                                                <p:sldTgt/>
                                              </p:tgtEl>
                                            </p:cond>
                                          </p:endCondLst>
                                        </p:cTn>
                                        <p:tgtEl>
                                          <p:sndTgt r:embed="rId3" name="click.wav"/>
                                        </p:tgtEl>
                                      </p:cMediaNode>
                                    </p:audio>
                                  </p:subTnLst>
                                </p:cTn>
                              </p:par>
                            </p:childTnLst>
                          </p:cTn>
                        </p:par>
                        <p:par>
                          <p:cTn id="770" fill="hold">
                            <p:stCondLst>
                              <p:cond delay="184000"/>
                            </p:stCondLst>
                            <p:childTnLst>
                              <p:par>
                                <p:cTn id="771" presetID="4" presetClass="entr" presetSubtype="16" fill="hold" grpId="0" nodeType="afterEffect">
                                  <p:stCondLst>
                                    <p:cond delay="0"/>
                                  </p:stCondLst>
                                  <p:childTnLst>
                                    <p:set>
                                      <p:cBhvr>
                                        <p:cTn id="772" dur="1" fill="hold">
                                          <p:stCondLst>
                                            <p:cond delay="0"/>
                                          </p:stCondLst>
                                        </p:cTn>
                                        <p:tgtEl>
                                          <p:spTgt spid="198"/>
                                        </p:tgtEl>
                                        <p:attrNameLst>
                                          <p:attrName>style.visibility</p:attrName>
                                        </p:attrNameLst>
                                      </p:cBhvr>
                                      <p:to>
                                        <p:strVal val="visible"/>
                                      </p:to>
                                    </p:set>
                                    <p:animEffect transition="in" filter="box(in)">
                                      <p:cBhvr>
                                        <p:cTn id="773" dur="1000"/>
                                        <p:tgtEl>
                                          <p:spTgt spid="198"/>
                                        </p:tgtEl>
                                      </p:cBhvr>
                                    </p:animEffect>
                                  </p:childTnLst>
                                  <p:subTnLst>
                                    <p:audio>
                                      <p:cMediaNode>
                                        <p:cTn display="0" masterRel="sameClick">
                                          <p:stCondLst>
                                            <p:cond evt="begin" delay="0">
                                              <p:tn val="771"/>
                                            </p:cond>
                                          </p:stCondLst>
                                          <p:endCondLst>
                                            <p:cond evt="onStopAudio" delay="0">
                                              <p:tgtEl>
                                                <p:sldTgt/>
                                              </p:tgtEl>
                                            </p:cond>
                                          </p:endCondLst>
                                        </p:cTn>
                                        <p:tgtEl>
                                          <p:sndTgt r:embed="rId3" name="click.wav"/>
                                        </p:tgtEl>
                                      </p:cMediaNode>
                                    </p:audio>
                                  </p:subTnLst>
                                </p:cTn>
                              </p:par>
                            </p:childTnLst>
                          </p:cTn>
                        </p:par>
                        <p:par>
                          <p:cTn id="774" fill="hold">
                            <p:stCondLst>
                              <p:cond delay="185000"/>
                            </p:stCondLst>
                            <p:childTnLst>
                              <p:par>
                                <p:cTn id="775" presetID="4" presetClass="entr" presetSubtype="16" fill="hold" grpId="0" nodeType="afterEffect">
                                  <p:stCondLst>
                                    <p:cond delay="0"/>
                                  </p:stCondLst>
                                  <p:childTnLst>
                                    <p:set>
                                      <p:cBhvr>
                                        <p:cTn id="776" dur="1" fill="hold">
                                          <p:stCondLst>
                                            <p:cond delay="0"/>
                                          </p:stCondLst>
                                        </p:cTn>
                                        <p:tgtEl>
                                          <p:spTgt spid="199"/>
                                        </p:tgtEl>
                                        <p:attrNameLst>
                                          <p:attrName>style.visibility</p:attrName>
                                        </p:attrNameLst>
                                      </p:cBhvr>
                                      <p:to>
                                        <p:strVal val="visible"/>
                                      </p:to>
                                    </p:set>
                                    <p:animEffect transition="in" filter="box(in)">
                                      <p:cBhvr>
                                        <p:cTn id="777" dur="1000"/>
                                        <p:tgtEl>
                                          <p:spTgt spid="199"/>
                                        </p:tgtEl>
                                      </p:cBhvr>
                                    </p:animEffect>
                                  </p:childTnLst>
                                  <p:subTnLst>
                                    <p:audio>
                                      <p:cMediaNode>
                                        <p:cTn display="0" masterRel="sameClick">
                                          <p:stCondLst>
                                            <p:cond evt="begin" delay="0">
                                              <p:tn val="775"/>
                                            </p:cond>
                                          </p:stCondLst>
                                          <p:endCondLst>
                                            <p:cond evt="onStopAudio" delay="0">
                                              <p:tgtEl>
                                                <p:sldTgt/>
                                              </p:tgtEl>
                                            </p:cond>
                                          </p:endCondLst>
                                        </p:cTn>
                                        <p:tgtEl>
                                          <p:sndTgt r:embed="rId3" name="click.wav"/>
                                        </p:tgtEl>
                                      </p:cMediaNode>
                                    </p:audio>
                                  </p:subTnLst>
                                </p:cTn>
                              </p:par>
                            </p:childTnLst>
                          </p:cTn>
                        </p:par>
                        <p:par>
                          <p:cTn id="778" fill="hold">
                            <p:stCondLst>
                              <p:cond delay="186000"/>
                            </p:stCondLst>
                            <p:childTnLst>
                              <p:par>
                                <p:cTn id="779" presetID="4" presetClass="entr" presetSubtype="16" fill="hold" grpId="0" nodeType="afterEffect">
                                  <p:stCondLst>
                                    <p:cond delay="0"/>
                                  </p:stCondLst>
                                  <p:childTnLst>
                                    <p:set>
                                      <p:cBhvr>
                                        <p:cTn id="780" dur="1" fill="hold">
                                          <p:stCondLst>
                                            <p:cond delay="0"/>
                                          </p:stCondLst>
                                        </p:cTn>
                                        <p:tgtEl>
                                          <p:spTgt spid="200"/>
                                        </p:tgtEl>
                                        <p:attrNameLst>
                                          <p:attrName>style.visibility</p:attrName>
                                        </p:attrNameLst>
                                      </p:cBhvr>
                                      <p:to>
                                        <p:strVal val="visible"/>
                                      </p:to>
                                    </p:set>
                                    <p:animEffect transition="in" filter="box(in)">
                                      <p:cBhvr>
                                        <p:cTn id="781" dur="1000"/>
                                        <p:tgtEl>
                                          <p:spTgt spid="200"/>
                                        </p:tgtEl>
                                      </p:cBhvr>
                                    </p:animEffect>
                                  </p:childTnLst>
                                  <p:subTnLst>
                                    <p:audio>
                                      <p:cMediaNode>
                                        <p:cTn display="0" masterRel="sameClick">
                                          <p:stCondLst>
                                            <p:cond evt="begin" delay="0">
                                              <p:tn val="779"/>
                                            </p:cond>
                                          </p:stCondLst>
                                          <p:endCondLst>
                                            <p:cond evt="onStopAudio" delay="0">
                                              <p:tgtEl>
                                                <p:sldTgt/>
                                              </p:tgtEl>
                                            </p:cond>
                                          </p:endCondLst>
                                        </p:cTn>
                                        <p:tgtEl>
                                          <p:sndTgt r:embed="rId3" name="click.wav"/>
                                        </p:tgtEl>
                                      </p:cMediaNode>
                                    </p:audio>
                                  </p:subTnLst>
                                </p:cTn>
                              </p:par>
                            </p:childTnLst>
                          </p:cTn>
                        </p:par>
                        <p:par>
                          <p:cTn id="782" fill="hold">
                            <p:stCondLst>
                              <p:cond delay="187000"/>
                            </p:stCondLst>
                            <p:childTnLst>
                              <p:par>
                                <p:cTn id="783" presetID="4" presetClass="entr" presetSubtype="16" fill="hold" grpId="0" nodeType="afterEffect">
                                  <p:stCondLst>
                                    <p:cond delay="0"/>
                                  </p:stCondLst>
                                  <p:childTnLst>
                                    <p:set>
                                      <p:cBhvr>
                                        <p:cTn id="784" dur="1" fill="hold">
                                          <p:stCondLst>
                                            <p:cond delay="0"/>
                                          </p:stCondLst>
                                        </p:cTn>
                                        <p:tgtEl>
                                          <p:spTgt spid="201"/>
                                        </p:tgtEl>
                                        <p:attrNameLst>
                                          <p:attrName>style.visibility</p:attrName>
                                        </p:attrNameLst>
                                      </p:cBhvr>
                                      <p:to>
                                        <p:strVal val="visible"/>
                                      </p:to>
                                    </p:set>
                                    <p:animEffect transition="in" filter="box(in)">
                                      <p:cBhvr>
                                        <p:cTn id="785" dur="1000"/>
                                        <p:tgtEl>
                                          <p:spTgt spid="201"/>
                                        </p:tgtEl>
                                      </p:cBhvr>
                                    </p:animEffect>
                                  </p:childTnLst>
                                  <p:subTnLst>
                                    <p:audio>
                                      <p:cMediaNode>
                                        <p:cTn display="0" masterRel="sameClick">
                                          <p:stCondLst>
                                            <p:cond evt="begin" delay="0">
                                              <p:tn val="783"/>
                                            </p:cond>
                                          </p:stCondLst>
                                          <p:endCondLst>
                                            <p:cond evt="onStopAudio" delay="0">
                                              <p:tgtEl>
                                                <p:sldTgt/>
                                              </p:tgtEl>
                                            </p:cond>
                                          </p:endCondLst>
                                        </p:cTn>
                                        <p:tgtEl>
                                          <p:sndTgt r:embed="rId3" name="click.wav"/>
                                        </p:tgtEl>
                                      </p:cMediaNode>
                                    </p:audio>
                                  </p:subTnLst>
                                </p:cTn>
                              </p:par>
                            </p:childTnLst>
                          </p:cTn>
                        </p:par>
                        <p:par>
                          <p:cTn id="786" fill="hold">
                            <p:stCondLst>
                              <p:cond delay="188000"/>
                            </p:stCondLst>
                            <p:childTnLst>
                              <p:par>
                                <p:cTn id="787" presetID="4" presetClass="entr" presetSubtype="16" fill="hold" grpId="0" nodeType="afterEffect">
                                  <p:stCondLst>
                                    <p:cond delay="0"/>
                                  </p:stCondLst>
                                  <p:childTnLst>
                                    <p:set>
                                      <p:cBhvr>
                                        <p:cTn id="788" dur="1" fill="hold">
                                          <p:stCondLst>
                                            <p:cond delay="0"/>
                                          </p:stCondLst>
                                        </p:cTn>
                                        <p:tgtEl>
                                          <p:spTgt spid="202"/>
                                        </p:tgtEl>
                                        <p:attrNameLst>
                                          <p:attrName>style.visibility</p:attrName>
                                        </p:attrNameLst>
                                      </p:cBhvr>
                                      <p:to>
                                        <p:strVal val="visible"/>
                                      </p:to>
                                    </p:set>
                                    <p:animEffect transition="in" filter="box(in)">
                                      <p:cBhvr>
                                        <p:cTn id="789" dur="1000"/>
                                        <p:tgtEl>
                                          <p:spTgt spid="202"/>
                                        </p:tgtEl>
                                      </p:cBhvr>
                                    </p:animEffect>
                                  </p:childTnLst>
                                  <p:subTnLst>
                                    <p:audio>
                                      <p:cMediaNode>
                                        <p:cTn display="0" masterRel="sameClick">
                                          <p:stCondLst>
                                            <p:cond evt="begin" delay="0">
                                              <p:tn val="787"/>
                                            </p:cond>
                                          </p:stCondLst>
                                          <p:endCondLst>
                                            <p:cond evt="onStopAudio" delay="0">
                                              <p:tgtEl>
                                                <p:sldTgt/>
                                              </p:tgtEl>
                                            </p:cond>
                                          </p:endCondLst>
                                        </p:cTn>
                                        <p:tgtEl>
                                          <p:sndTgt r:embed="rId3" name="click.wav"/>
                                        </p:tgtEl>
                                      </p:cMediaNode>
                                    </p:audio>
                                  </p:subTnLst>
                                </p:cTn>
                              </p:par>
                            </p:childTnLst>
                          </p:cTn>
                        </p:par>
                        <p:par>
                          <p:cTn id="790" fill="hold">
                            <p:stCondLst>
                              <p:cond delay="189000"/>
                            </p:stCondLst>
                            <p:childTnLst>
                              <p:par>
                                <p:cTn id="791" presetID="4" presetClass="entr" presetSubtype="16" fill="hold" grpId="0" nodeType="afterEffect">
                                  <p:stCondLst>
                                    <p:cond delay="0"/>
                                  </p:stCondLst>
                                  <p:childTnLst>
                                    <p:set>
                                      <p:cBhvr>
                                        <p:cTn id="792" dur="1" fill="hold">
                                          <p:stCondLst>
                                            <p:cond delay="0"/>
                                          </p:stCondLst>
                                        </p:cTn>
                                        <p:tgtEl>
                                          <p:spTgt spid="203"/>
                                        </p:tgtEl>
                                        <p:attrNameLst>
                                          <p:attrName>style.visibility</p:attrName>
                                        </p:attrNameLst>
                                      </p:cBhvr>
                                      <p:to>
                                        <p:strVal val="visible"/>
                                      </p:to>
                                    </p:set>
                                    <p:animEffect transition="in" filter="box(in)">
                                      <p:cBhvr>
                                        <p:cTn id="793" dur="1000"/>
                                        <p:tgtEl>
                                          <p:spTgt spid="203"/>
                                        </p:tgtEl>
                                      </p:cBhvr>
                                    </p:animEffect>
                                  </p:childTnLst>
                                  <p:subTnLst>
                                    <p:audio>
                                      <p:cMediaNode>
                                        <p:cTn display="0" masterRel="sameClick">
                                          <p:stCondLst>
                                            <p:cond evt="begin" delay="0">
                                              <p:tn val="791"/>
                                            </p:cond>
                                          </p:stCondLst>
                                          <p:endCondLst>
                                            <p:cond evt="onStopAudio" delay="0">
                                              <p:tgtEl>
                                                <p:sldTgt/>
                                              </p:tgtEl>
                                            </p:cond>
                                          </p:endCondLst>
                                        </p:cTn>
                                        <p:tgtEl>
                                          <p:sndTgt r:embed="rId3" name="click.wav"/>
                                        </p:tgtEl>
                                      </p:cMediaNode>
                                    </p:audio>
                                  </p:subTnLst>
                                </p:cTn>
                              </p:par>
                            </p:childTnLst>
                          </p:cTn>
                        </p:par>
                        <p:par>
                          <p:cTn id="794" fill="hold">
                            <p:stCondLst>
                              <p:cond delay="190000"/>
                            </p:stCondLst>
                            <p:childTnLst>
                              <p:par>
                                <p:cTn id="795" presetID="4" presetClass="entr" presetSubtype="16" fill="hold" grpId="0" nodeType="afterEffect">
                                  <p:stCondLst>
                                    <p:cond delay="0"/>
                                  </p:stCondLst>
                                  <p:childTnLst>
                                    <p:set>
                                      <p:cBhvr>
                                        <p:cTn id="796" dur="1" fill="hold">
                                          <p:stCondLst>
                                            <p:cond delay="0"/>
                                          </p:stCondLst>
                                        </p:cTn>
                                        <p:tgtEl>
                                          <p:spTgt spid="204"/>
                                        </p:tgtEl>
                                        <p:attrNameLst>
                                          <p:attrName>style.visibility</p:attrName>
                                        </p:attrNameLst>
                                      </p:cBhvr>
                                      <p:to>
                                        <p:strVal val="visible"/>
                                      </p:to>
                                    </p:set>
                                    <p:animEffect transition="in" filter="box(in)">
                                      <p:cBhvr>
                                        <p:cTn id="797" dur="1000"/>
                                        <p:tgtEl>
                                          <p:spTgt spid="204"/>
                                        </p:tgtEl>
                                      </p:cBhvr>
                                    </p:animEffect>
                                  </p:childTnLst>
                                  <p:subTnLst>
                                    <p:audio>
                                      <p:cMediaNode>
                                        <p:cTn display="0" masterRel="sameClick">
                                          <p:stCondLst>
                                            <p:cond evt="begin" delay="0">
                                              <p:tn val="795"/>
                                            </p:cond>
                                          </p:stCondLst>
                                          <p:endCondLst>
                                            <p:cond evt="onStopAudio" delay="0">
                                              <p:tgtEl>
                                                <p:sldTgt/>
                                              </p:tgtEl>
                                            </p:cond>
                                          </p:endCondLst>
                                        </p:cTn>
                                        <p:tgtEl>
                                          <p:sndTgt r:embed="rId3" name="click.wav"/>
                                        </p:tgtEl>
                                      </p:cMediaNode>
                                    </p:audio>
                                  </p:subTnLst>
                                </p:cTn>
                              </p:par>
                            </p:childTnLst>
                          </p:cTn>
                        </p:par>
                        <p:par>
                          <p:cTn id="798" fill="hold">
                            <p:stCondLst>
                              <p:cond delay="191000"/>
                            </p:stCondLst>
                            <p:childTnLst>
                              <p:par>
                                <p:cTn id="799" presetID="4" presetClass="entr" presetSubtype="16" fill="hold" grpId="0" nodeType="afterEffect">
                                  <p:stCondLst>
                                    <p:cond delay="0"/>
                                  </p:stCondLst>
                                  <p:childTnLst>
                                    <p:set>
                                      <p:cBhvr>
                                        <p:cTn id="800" dur="1" fill="hold">
                                          <p:stCondLst>
                                            <p:cond delay="0"/>
                                          </p:stCondLst>
                                        </p:cTn>
                                        <p:tgtEl>
                                          <p:spTgt spid="205"/>
                                        </p:tgtEl>
                                        <p:attrNameLst>
                                          <p:attrName>style.visibility</p:attrName>
                                        </p:attrNameLst>
                                      </p:cBhvr>
                                      <p:to>
                                        <p:strVal val="visible"/>
                                      </p:to>
                                    </p:set>
                                    <p:animEffect transition="in" filter="box(in)">
                                      <p:cBhvr>
                                        <p:cTn id="801" dur="1000"/>
                                        <p:tgtEl>
                                          <p:spTgt spid="205"/>
                                        </p:tgtEl>
                                      </p:cBhvr>
                                    </p:animEffect>
                                  </p:childTnLst>
                                  <p:subTnLst>
                                    <p:audio>
                                      <p:cMediaNode>
                                        <p:cTn display="0" masterRel="sameClick">
                                          <p:stCondLst>
                                            <p:cond evt="begin" delay="0">
                                              <p:tn val="799"/>
                                            </p:cond>
                                          </p:stCondLst>
                                          <p:endCondLst>
                                            <p:cond evt="onStopAudio" delay="0">
                                              <p:tgtEl>
                                                <p:sldTgt/>
                                              </p:tgtEl>
                                            </p:cond>
                                          </p:endCondLst>
                                        </p:cTn>
                                        <p:tgtEl>
                                          <p:sndTgt r:embed="rId3" name="click.wav"/>
                                        </p:tgtEl>
                                      </p:cMediaNode>
                                    </p:audio>
                                  </p:subTnLst>
                                </p:cTn>
                              </p:par>
                            </p:childTnLst>
                          </p:cTn>
                        </p:par>
                        <p:par>
                          <p:cTn id="802" fill="hold">
                            <p:stCondLst>
                              <p:cond delay="192000"/>
                            </p:stCondLst>
                            <p:childTnLst>
                              <p:par>
                                <p:cTn id="803" presetID="4" presetClass="entr" presetSubtype="16" fill="hold" grpId="0" nodeType="afterEffect">
                                  <p:stCondLst>
                                    <p:cond delay="0"/>
                                  </p:stCondLst>
                                  <p:childTnLst>
                                    <p:set>
                                      <p:cBhvr>
                                        <p:cTn id="804" dur="1" fill="hold">
                                          <p:stCondLst>
                                            <p:cond delay="0"/>
                                          </p:stCondLst>
                                        </p:cTn>
                                        <p:tgtEl>
                                          <p:spTgt spid="206"/>
                                        </p:tgtEl>
                                        <p:attrNameLst>
                                          <p:attrName>style.visibility</p:attrName>
                                        </p:attrNameLst>
                                      </p:cBhvr>
                                      <p:to>
                                        <p:strVal val="visible"/>
                                      </p:to>
                                    </p:set>
                                    <p:animEffect transition="in" filter="box(in)">
                                      <p:cBhvr>
                                        <p:cTn id="805" dur="1000"/>
                                        <p:tgtEl>
                                          <p:spTgt spid="206"/>
                                        </p:tgtEl>
                                      </p:cBhvr>
                                    </p:animEffect>
                                  </p:childTnLst>
                                  <p:subTnLst>
                                    <p:audio>
                                      <p:cMediaNode>
                                        <p:cTn display="0" masterRel="sameClick">
                                          <p:stCondLst>
                                            <p:cond evt="begin" delay="0">
                                              <p:tn val="803"/>
                                            </p:cond>
                                          </p:stCondLst>
                                          <p:endCondLst>
                                            <p:cond evt="onStopAudio" delay="0">
                                              <p:tgtEl>
                                                <p:sldTgt/>
                                              </p:tgtEl>
                                            </p:cond>
                                          </p:endCondLst>
                                        </p:cTn>
                                        <p:tgtEl>
                                          <p:sndTgt r:embed="rId3" name="click.wav"/>
                                        </p:tgtEl>
                                      </p:cMediaNode>
                                    </p:audio>
                                  </p:subTnLst>
                                </p:cTn>
                              </p:par>
                            </p:childTnLst>
                          </p:cTn>
                        </p:par>
                        <p:par>
                          <p:cTn id="806" fill="hold">
                            <p:stCondLst>
                              <p:cond delay="193000"/>
                            </p:stCondLst>
                            <p:childTnLst>
                              <p:par>
                                <p:cTn id="807" presetID="4" presetClass="entr" presetSubtype="16" fill="hold" grpId="0" nodeType="afterEffect">
                                  <p:stCondLst>
                                    <p:cond delay="0"/>
                                  </p:stCondLst>
                                  <p:childTnLst>
                                    <p:set>
                                      <p:cBhvr>
                                        <p:cTn id="808" dur="1" fill="hold">
                                          <p:stCondLst>
                                            <p:cond delay="0"/>
                                          </p:stCondLst>
                                        </p:cTn>
                                        <p:tgtEl>
                                          <p:spTgt spid="207"/>
                                        </p:tgtEl>
                                        <p:attrNameLst>
                                          <p:attrName>style.visibility</p:attrName>
                                        </p:attrNameLst>
                                      </p:cBhvr>
                                      <p:to>
                                        <p:strVal val="visible"/>
                                      </p:to>
                                    </p:set>
                                    <p:animEffect transition="in" filter="box(in)">
                                      <p:cBhvr>
                                        <p:cTn id="809" dur="1000"/>
                                        <p:tgtEl>
                                          <p:spTgt spid="207"/>
                                        </p:tgtEl>
                                      </p:cBhvr>
                                    </p:animEffect>
                                  </p:childTnLst>
                                  <p:subTnLst>
                                    <p:audio>
                                      <p:cMediaNode>
                                        <p:cTn display="0" masterRel="sameClick">
                                          <p:stCondLst>
                                            <p:cond evt="begin" delay="0">
                                              <p:tn val="807"/>
                                            </p:cond>
                                          </p:stCondLst>
                                          <p:endCondLst>
                                            <p:cond evt="onStopAudio" delay="0">
                                              <p:tgtEl>
                                                <p:sldTgt/>
                                              </p:tgtEl>
                                            </p:cond>
                                          </p:endCondLst>
                                        </p:cTn>
                                        <p:tgtEl>
                                          <p:sndTgt r:embed="rId3" name="click.wav"/>
                                        </p:tgtEl>
                                      </p:cMediaNode>
                                    </p:audio>
                                  </p:subTnLst>
                                </p:cTn>
                              </p:par>
                            </p:childTnLst>
                          </p:cTn>
                        </p:par>
                        <p:par>
                          <p:cTn id="810" fill="hold">
                            <p:stCondLst>
                              <p:cond delay="194000"/>
                            </p:stCondLst>
                            <p:childTnLst>
                              <p:par>
                                <p:cTn id="811" presetID="4" presetClass="entr" presetSubtype="16" fill="hold" grpId="0" nodeType="afterEffect">
                                  <p:stCondLst>
                                    <p:cond delay="0"/>
                                  </p:stCondLst>
                                  <p:childTnLst>
                                    <p:set>
                                      <p:cBhvr>
                                        <p:cTn id="812" dur="1" fill="hold">
                                          <p:stCondLst>
                                            <p:cond delay="0"/>
                                          </p:stCondLst>
                                        </p:cTn>
                                        <p:tgtEl>
                                          <p:spTgt spid="208"/>
                                        </p:tgtEl>
                                        <p:attrNameLst>
                                          <p:attrName>style.visibility</p:attrName>
                                        </p:attrNameLst>
                                      </p:cBhvr>
                                      <p:to>
                                        <p:strVal val="visible"/>
                                      </p:to>
                                    </p:set>
                                    <p:animEffect transition="in" filter="box(in)">
                                      <p:cBhvr>
                                        <p:cTn id="813" dur="1000"/>
                                        <p:tgtEl>
                                          <p:spTgt spid="208"/>
                                        </p:tgtEl>
                                      </p:cBhvr>
                                    </p:animEffect>
                                  </p:childTnLst>
                                  <p:subTnLst>
                                    <p:audio>
                                      <p:cMediaNode>
                                        <p:cTn display="0" masterRel="sameClick">
                                          <p:stCondLst>
                                            <p:cond evt="begin" delay="0">
                                              <p:tn val="811"/>
                                            </p:cond>
                                          </p:stCondLst>
                                          <p:endCondLst>
                                            <p:cond evt="onStopAudio" delay="0">
                                              <p:tgtEl>
                                                <p:sldTgt/>
                                              </p:tgtEl>
                                            </p:cond>
                                          </p:endCondLst>
                                        </p:cTn>
                                        <p:tgtEl>
                                          <p:sndTgt r:embed="rId3" name="click.wav"/>
                                        </p:tgtEl>
                                      </p:cMediaNode>
                                    </p:audio>
                                  </p:subTnLst>
                                </p:cTn>
                              </p:par>
                            </p:childTnLst>
                          </p:cTn>
                        </p:par>
                        <p:par>
                          <p:cTn id="814" fill="hold">
                            <p:stCondLst>
                              <p:cond delay="195000"/>
                            </p:stCondLst>
                            <p:childTnLst>
                              <p:par>
                                <p:cTn id="815" presetID="4" presetClass="entr" presetSubtype="16" fill="hold" grpId="0" nodeType="afterEffect">
                                  <p:stCondLst>
                                    <p:cond delay="0"/>
                                  </p:stCondLst>
                                  <p:childTnLst>
                                    <p:set>
                                      <p:cBhvr>
                                        <p:cTn id="816" dur="1" fill="hold">
                                          <p:stCondLst>
                                            <p:cond delay="0"/>
                                          </p:stCondLst>
                                        </p:cTn>
                                        <p:tgtEl>
                                          <p:spTgt spid="209"/>
                                        </p:tgtEl>
                                        <p:attrNameLst>
                                          <p:attrName>style.visibility</p:attrName>
                                        </p:attrNameLst>
                                      </p:cBhvr>
                                      <p:to>
                                        <p:strVal val="visible"/>
                                      </p:to>
                                    </p:set>
                                    <p:animEffect transition="in" filter="box(in)">
                                      <p:cBhvr>
                                        <p:cTn id="817" dur="1000"/>
                                        <p:tgtEl>
                                          <p:spTgt spid="209"/>
                                        </p:tgtEl>
                                      </p:cBhvr>
                                    </p:animEffect>
                                  </p:childTnLst>
                                  <p:subTnLst>
                                    <p:audio>
                                      <p:cMediaNode>
                                        <p:cTn display="0" masterRel="sameClick">
                                          <p:stCondLst>
                                            <p:cond evt="begin" delay="0">
                                              <p:tn val="815"/>
                                            </p:cond>
                                          </p:stCondLst>
                                          <p:endCondLst>
                                            <p:cond evt="onStopAudio" delay="0">
                                              <p:tgtEl>
                                                <p:sldTgt/>
                                              </p:tgtEl>
                                            </p:cond>
                                          </p:endCondLst>
                                        </p:cTn>
                                        <p:tgtEl>
                                          <p:sndTgt r:embed="rId3" name="click.wav"/>
                                        </p:tgtEl>
                                      </p:cMediaNode>
                                    </p:audio>
                                  </p:subTnLst>
                                </p:cTn>
                              </p:par>
                            </p:childTnLst>
                          </p:cTn>
                        </p:par>
                        <p:par>
                          <p:cTn id="818" fill="hold">
                            <p:stCondLst>
                              <p:cond delay="196000"/>
                            </p:stCondLst>
                            <p:childTnLst>
                              <p:par>
                                <p:cTn id="819" presetID="4" presetClass="entr" presetSubtype="16" fill="hold" grpId="0" nodeType="afterEffect">
                                  <p:stCondLst>
                                    <p:cond delay="0"/>
                                  </p:stCondLst>
                                  <p:childTnLst>
                                    <p:set>
                                      <p:cBhvr>
                                        <p:cTn id="820" dur="1" fill="hold">
                                          <p:stCondLst>
                                            <p:cond delay="0"/>
                                          </p:stCondLst>
                                        </p:cTn>
                                        <p:tgtEl>
                                          <p:spTgt spid="210"/>
                                        </p:tgtEl>
                                        <p:attrNameLst>
                                          <p:attrName>style.visibility</p:attrName>
                                        </p:attrNameLst>
                                      </p:cBhvr>
                                      <p:to>
                                        <p:strVal val="visible"/>
                                      </p:to>
                                    </p:set>
                                    <p:animEffect transition="in" filter="box(in)">
                                      <p:cBhvr>
                                        <p:cTn id="821" dur="1000"/>
                                        <p:tgtEl>
                                          <p:spTgt spid="210"/>
                                        </p:tgtEl>
                                      </p:cBhvr>
                                    </p:animEffect>
                                  </p:childTnLst>
                                  <p:subTnLst>
                                    <p:audio>
                                      <p:cMediaNode>
                                        <p:cTn display="0" masterRel="sameClick">
                                          <p:stCondLst>
                                            <p:cond evt="begin" delay="0">
                                              <p:tn val="819"/>
                                            </p:cond>
                                          </p:stCondLst>
                                          <p:endCondLst>
                                            <p:cond evt="onStopAudio" delay="0">
                                              <p:tgtEl>
                                                <p:sldTgt/>
                                              </p:tgtEl>
                                            </p:cond>
                                          </p:endCondLst>
                                        </p:cTn>
                                        <p:tgtEl>
                                          <p:sndTgt r:embed="rId3" name="click.wav"/>
                                        </p:tgtEl>
                                      </p:cMediaNode>
                                    </p:audio>
                                  </p:subTnLst>
                                </p:cTn>
                              </p:par>
                            </p:childTnLst>
                          </p:cTn>
                        </p:par>
                        <p:par>
                          <p:cTn id="822" fill="hold">
                            <p:stCondLst>
                              <p:cond delay="197000"/>
                            </p:stCondLst>
                            <p:childTnLst>
                              <p:par>
                                <p:cTn id="823" presetID="4" presetClass="entr" presetSubtype="16" fill="hold" grpId="0" nodeType="afterEffect">
                                  <p:stCondLst>
                                    <p:cond delay="0"/>
                                  </p:stCondLst>
                                  <p:childTnLst>
                                    <p:set>
                                      <p:cBhvr>
                                        <p:cTn id="824" dur="1" fill="hold">
                                          <p:stCondLst>
                                            <p:cond delay="0"/>
                                          </p:stCondLst>
                                        </p:cTn>
                                        <p:tgtEl>
                                          <p:spTgt spid="211"/>
                                        </p:tgtEl>
                                        <p:attrNameLst>
                                          <p:attrName>style.visibility</p:attrName>
                                        </p:attrNameLst>
                                      </p:cBhvr>
                                      <p:to>
                                        <p:strVal val="visible"/>
                                      </p:to>
                                    </p:set>
                                    <p:animEffect transition="in" filter="box(in)">
                                      <p:cBhvr>
                                        <p:cTn id="825" dur="1000"/>
                                        <p:tgtEl>
                                          <p:spTgt spid="211"/>
                                        </p:tgtEl>
                                      </p:cBhvr>
                                    </p:animEffect>
                                  </p:childTnLst>
                                  <p:subTnLst>
                                    <p:audio>
                                      <p:cMediaNode>
                                        <p:cTn display="0" masterRel="sameClick">
                                          <p:stCondLst>
                                            <p:cond evt="begin" delay="0">
                                              <p:tn val="823"/>
                                            </p:cond>
                                          </p:stCondLst>
                                          <p:endCondLst>
                                            <p:cond evt="onStopAudio" delay="0">
                                              <p:tgtEl>
                                                <p:sldTgt/>
                                              </p:tgtEl>
                                            </p:cond>
                                          </p:endCondLst>
                                        </p:cTn>
                                        <p:tgtEl>
                                          <p:sndTgt r:embed="rId3" name="click.wav"/>
                                        </p:tgtEl>
                                      </p:cMediaNode>
                                    </p:audio>
                                  </p:subTnLst>
                                </p:cTn>
                              </p:par>
                            </p:childTnLst>
                          </p:cTn>
                        </p:par>
                        <p:par>
                          <p:cTn id="826" fill="hold">
                            <p:stCondLst>
                              <p:cond delay="198000"/>
                            </p:stCondLst>
                            <p:childTnLst>
                              <p:par>
                                <p:cTn id="827" presetID="4" presetClass="entr" presetSubtype="16" fill="hold" grpId="0" nodeType="afterEffect">
                                  <p:stCondLst>
                                    <p:cond delay="0"/>
                                  </p:stCondLst>
                                  <p:childTnLst>
                                    <p:set>
                                      <p:cBhvr>
                                        <p:cTn id="828" dur="1" fill="hold">
                                          <p:stCondLst>
                                            <p:cond delay="0"/>
                                          </p:stCondLst>
                                        </p:cTn>
                                        <p:tgtEl>
                                          <p:spTgt spid="212"/>
                                        </p:tgtEl>
                                        <p:attrNameLst>
                                          <p:attrName>style.visibility</p:attrName>
                                        </p:attrNameLst>
                                      </p:cBhvr>
                                      <p:to>
                                        <p:strVal val="visible"/>
                                      </p:to>
                                    </p:set>
                                    <p:animEffect transition="in" filter="box(in)">
                                      <p:cBhvr>
                                        <p:cTn id="829" dur="1000"/>
                                        <p:tgtEl>
                                          <p:spTgt spid="212"/>
                                        </p:tgtEl>
                                      </p:cBhvr>
                                    </p:animEffect>
                                  </p:childTnLst>
                                  <p:subTnLst>
                                    <p:audio>
                                      <p:cMediaNode>
                                        <p:cTn display="0" masterRel="sameClick">
                                          <p:stCondLst>
                                            <p:cond evt="begin" delay="0">
                                              <p:tn val="827"/>
                                            </p:cond>
                                          </p:stCondLst>
                                          <p:endCondLst>
                                            <p:cond evt="onStopAudio" delay="0">
                                              <p:tgtEl>
                                                <p:sldTgt/>
                                              </p:tgtEl>
                                            </p:cond>
                                          </p:endCondLst>
                                        </p:cTn>
                                        <p:tgtEl>
                                          <p:sndTgt r:embed="rId3" name="click.wav"/>
                                        </p:tgtEl>
                                      </p:cMediaNode>
                                    </p:audio>
                                  </p:subTnLst>
                                </p:cTn>
                              </p:par>
                            </p:childTnLst>
                          </p:cTn>
                        </p:par>
                        <p:par>
                          <p:cTn id="830" fill="hold">
                            <p:stCondLst>
                              <p:cond delay="199000"/>
                            </p:stCondLst>
                            <p:childTnLst>
                              <p:par>
                                <p:cTn id="831" presetID="4" presetClass="entr" presetSubtype="16" fill="hold" grpId="0" nodeType="afterEffect">
                                  <p:stCondLst>
                                    <p:cond delay="0"/>
                                  </p:stCondLst>
                                  <p:childTnLst>
                                    <p:set>
                                      <p:cBhvr>
                                        <p:cTn id="832" dur="1" fill="hold">
                                          <p:stCondLst>
                                            <p:cond delay="0"/>
                                          </p:stCondLst>
                                        </p:cTn>
                                        <p:tgtEl>
                                          <p:spTgt spid="213"/>
                                        </p:tgtEl>
                                        <p:attrNameLst>
                                          <p:attrName>style.visibility</p:attrName>
                                        </p:attrNameLst>
                                      </p:cBhvr>
                                      <p:to>
                                        <p:strVal val="visible"/>
                                      </p:to>
                                    </p:set>
                                    <p:animEffect transition="in" filter="box(in)">
                                      <p:cBhvr>
                                        <p:cTn id="833" dur="1000"/>
                                        <p:tgtEl>
                                          <p:spTgt spid="213"/>
                                        </p:tgtEl>
                                      </p:cBhvr>
                                    </p:animEffect>
                                  </p:childTnLst>
                                  <p:subTnLst>
                                    <p:audio>
                                      <p:cMediaNode>
                                        <p:cTn display="0" masterRel="sameClick">
                                          <p:stCondLst>
                                            <p:cond evt="begin" delay="0">
                                              <p:tn val="831"/>
                                            </p:cond>
                                          </p:stCondLst>
                                          <p:endCondLst>
                                            <p:cond evt="onStopAudio" delay="0">
                                              <p:tgtEl>
                                                <p:sldTgt/>
                                              </p:tgtEl>
                                            </p:cond>
                                          </p:endCondLst>
                                        </p:cTn>
                                        <p:tgtEl>
                                          <p:sndTgt r:embed="rId3" name="click.wav"/>
                                        </p:tgtEl>
                                      </p:cMediaNode>
                                    </p:audio>
                                  </p:subTnLst>
                                </p:cTn>
                              </p:par>
                            </p:childTnLst>
                          </p:cTn>
                        </p:par>
                        <p:par>
                          <p:cTn id="834" fill="hold">
                            <p:stCondLst>
                              <p:cond delay="200000"/>
                            </p:stCondLst>
                            <p:childTnLst>
                              <p:par>
                                <p:cTn id="835" presetID="4" presetClass="entr" presetSubtype="16" fill="hold" grpId="0" nodeType="afterEffect">
                                  <p:stCondLst>
                                    <p:cond delay="0"/>
                                  </p:stCondLst>
                                  <p:childTnLst>
                                    <p:set>
                                      <p:cBhvr>
                                        <p:cTn id="836" dur="1" fill="hold">
                                          <p:stCondLst>
                                            <p:cond delay="0"/>
                                          </p:stCondLst>
                                        </p:cTn>
                                        <p:tgtEl>
                                          <p:spTgt spid="214"/>
                                        </p:tgtEl>
                                        <p:attrNameLst>
                                          <p:attrName>style.visibility</p:attrName>
                                        </p:attrNameLst>
                                      </p:cBhvr>
                                      <p:to>
                                        <p:strVal val="visible"/>
                                      </p:to>
                                    </p:set>
                                    <p:animEffect transition="in" filter="box(in)">
                                      <p:cBhvr>
                                        <p:cTn id="837" dur="1000"/>
                                        <p:tgtEl>
                                          <p:spTgt spid="214"/>
                                        </p:tgtEl>
                                      </p:cBhvr>
                                    </p:animEffect>
                                  </p:childTnLst>
                                  <p:subTnLst>
                                    <p:audio>
                                      <p:cMediaNode>
                                        <p:cTn display="0" masterRel="sameClick">
                                          <p:stCondLst>
                                            <p:cond evt="begin" delay="0">
                                              <p:tn val="835"/>
                                            </p:cond>
                                          </p:stCondLst>
                                          <p:endCondLst>
                                            <p:cond evt="onStopAudio" delay="0">
                                              <p:tgtEl>
                                                <p:sldTgt/>
                                              </p:tgtEl>
                                            </p:cond>
                                          </p:endCondLst>
                                        </p:cTn>
                                        <p:tgtEl>
                                          <p:sndTgt r:embed="rId3" name="click.wav"/>
                                        </p:tgtEl>
                                      </p:cMediaNode>
                                    </p:audio>
                                  </p:subTnLst>
                                </p:cTn>
                              </p:par>
                            </p:childTnLst>
                          </p:cTn>
                        </p:par>
                        <p:par>
                          <p:cTn id="838" fill="hold">
                            <p:stCondLst>
                              <p:cond delay="201000"/>
                            </p:stCondLst>
                            <p:childTnLst>
                              <p:par>
                                <p:cTn id="839" presetID="4" presetClass="entr" presetSubtype="16" fill="hold" grpId="0" nodeType="afterEffect">
                                  <p:stCondLst>
                                    <p:cond delay="0"/>
                                  </p:stCondLst>
                                  <p:childTnLst>
                                    <p:set>
                                      <p:cBhvr>
                                        <p:cTn id="840" dur="1" fill="hold">
                                          <p:stCondLst>
                                            <p:cond delay="0"/>
                                          </p:stCondLst>
                                        </p:cTn>
                                        <p:tgtEl>
                                          <p:spTgt spid="215"/>
                                        </p:tgtEl>
                                        <p:attrNameLst>
                                          <p:attrName>style.visibility</p:attrName>
                                        </p:attrNameLst>
                                      </p:cBhvr>
                                      <p:to>
                                        <p:strVal val="visible"/>
                                      </p:to>
                                    </p:set>
                                    <p:animEffect transition="in" filter="box(in)">
                                      <p:cBhvr>
                                        <p:cTn id="841" dur="1000"/>
                                        <p:tgtEl>
                                          <p:spTgt spid="215"/>
                                        </p:tgtEl>
                                      </p:cBhvr>
                                    </p:animEffect>
                                  </p:childTnLst>
                                  <p:subTnLst>
                                    <p:audio>
                                      <p:cMediaNode>
                                        <p:cTn display="0" masterRel="sameClick">
                                          <p:stCondLst>
                                            <p:cond evt="begin" delay="0">
                                              <p:tn val="839"/>
                                            </p:cond>
                                          </p:stCondLst>
                                          <p:endCondLst>
                                            <p:cond evt="onStopAudio" delay="0">
                                              <p:tgtEl>
                                                <p:sldTgt/>
                                              </p:tgtEl>
                                            </p:cond>
                                          </p:endCondLst>
                                        </p:cTn>
                                        <p:tgtEl>
                                          <p:sndTgt r:embed="rId3" name="click.wav"/>
                                        </p:tgtEl>
                                      </p:cMediaNode>
                                    </p:audio>
                                  </p:subTnLst>
                                </p:cTn>
                              </p:par>
                            </p:childTnLst>
                          </p:cTn>
                        </p:par>
                        <p:par>
                          <p:cTn id="842" fill="hold">
                            <p:stCondLst>
                              <p:cond delay="202000"/>
                            </p:stCondLst>
                            <p:childTnLst>
                              <p:par>
                                <p:cTn id="843" presetID="4" presetClass="entr" presetSubtype="16" fill="hold" grpId="0" nodeType="afterEffect">
                                  <p:stCondLst>
                                    <p:cond delay="0"/>
                                  </p:stCondLst>
                                  <p:childTnLst>
                                    <p:set>
                                      <p:cBhvr>
                                        <p:cTn id="844" dur="1" fill="hold">
                                          <p:stCondLst>
                                            <p:cond delay="0"/>
                                          </p:stCondLst>
                                        </p:cTn>
                                        <p:tgtEl>
                                          <p:spTgt spid="216"/>
                                        </p:tgtEl>
                                        <p:attrNameLst>
                                          <p:attrName>style.visibility</p:attrName>
                                        </p:attrNameLst>
                                      </p:cBhvr>
                                      <p:to>
                                        <p:strVal val="visible"/>
                                      </p:to>
                                    </p:set>
                                    <p:animEffect transition="in" filter="box(in)">
                                      <p:cBhvr>
                                        <p:cTn id="845" dur="1000"/>
                                        <p:tgtEl>
                                          <p:spTgt spid="216"/>
                                        </p:tgtEl>
                                      </p:cBhvr>
                                    </p:animEffect>
                                  </p:childTnLst>
                                  <p:subTnLst>
                                    <p:audio>
                                      <p:cMediaNode>
                                        <p:cTn display="0" masterRel="sameClick">
                                          <p:stCondLst>
                                            <p:cond evt="begin" delay="0">
                                              <p:tn val="843"/>
                                            </p:cond>
                                          </p:stCondLst>
                                          <p:endCondLst>
                                            <p:cond evt="onStopAudio" delay="0">
                                              <p:tgtEl>
                                                <p:sldTgt/>
                                              </p:tgtEl>
                                            </p:cond>
                                          </p:endCondLst>
                                        </p:cTn>
                                        <p:tgtEl>
                                          <p:sndTgt r:embed="rId3" name="click.wav"/>
                                        </p:tgtEl>
                                      </p:cMediaNode>
                                    </p:audio>
                                  </p:subTnLst>
                                </p:cTn>
                              </p:par>
                            </p:childTnLst>
                          </p:cTn>
                        </p:par>
                        <p:par>
                          <p:cTn id="846" fill="hold">
                            <p:stCondLst>
                              <p:cond delay="203000"/>
                            </p:stCondLst>
                            <p:childTnLst>
                              <p:par>
                                <p:cTn id="847" presetID="4" presetClass="entr" presetSubtype="16" fill="hold" grpId="0" nodeType="afterEffect">
                                  <p:stCondLst>
                                    <p:cond delay="0"/>
                                  </p:stCondLst>
                                  <p:childTnLst>
                                    <p:set>
                                      <p:cBhvr>
                                        <p:cTn id="848" dur="1" fill="hold">
                                          <p:stCondLst>
                                            <p:cond delay="0"/>
                                          </p:stCondLst>
                                        </p:cTn>
                                        <p:tgtEl>
                                          <p:spTgt spid="217"/>
                                        </p:tgtEl>
                                        <p:attrNameLst>
                                          <p:attrName>style.visibility</p:attrName>
                                        </p:attrNameLst>
                                      </p:cBhvr>
                                      <p:to>
                                        <p:strVal val="visible"/>
                                      </p:to>
                                    </p:set>
                                    <p:animEffect transition="in" filter="box(in)">
                                      <p:cBhvr>
                                        <p:cTn id="849" dur="1000"/>
                                        <p:tgtEl>
                                          <p:spTgt spid="217"/>
                                        </p:tgtEl>
                                      </p:cBhvr>
                                    </p:animEffect>
                                  </p:childTnLst>
                                  <p:subTnLst>
                                    <p:audio>
                                      <p:cMediaNode>
                                        <p:cTn display="0" masterRel="sameClick">
                                          <p:stCondLst>
                                            <p:cond evt="begin" delay="0">
                                              <p:tn val="847"/>
                                            </p:cond>
                                          </p:stCondLst>
                                          <p:endCondLst>
                                            <p:cond evt="onStopAudio" delay="0">
                                              <p:tgtEl>
                                                <p:sldTgt/>
                                              </p:tgtEl>
                                            </p:cond>
                                          </p:endCondLst>
                                        </p:cTn>
                                        <p:tgtEl>
                                          <p:sndTgt r:embed="rId3" name="click.wav"/>
                                        </p:tgtEl>
                                      </p:cMediaNode>
                                    </p:audio>
                                  </p:subTnLst>
                                </p:cTn>
                              </p:par>
                            </p:childTnLst>
                          </p:cTn>
                        </p:par>
                        <p:par>
                          <p:cTn id="850" fill="hold">
                            <p:stCondLst>
                              <p:cond delay="204000"/>
                            </p:stCondLst>
                            <p:childTnLst>
                              <p:par>
                                <p:cTn id="851" presetID="4" presetClass="entr" presetSubtype="16" fill="hold" grpId="0" nodeType="afterEffect">
                                  <p:stCondLst>
                                    <p:cond delay="0"/>
                                  </p:stCondLst>
                                  <p:childTnLst>
                                    <p:set>
                                      <p:cBhvr>
                                        <p:cTn id="852" dur="1" fill="hold">
                                          <p:stCondLst>
                                            <p:cond delay="0"/>
                                          </p:stCondLst>
                                        </p:cTn>
                                        <p:tgtEl>
                                          <p:spTgt spid="218"/>
                                        </p:tgtEl>
                                        <p:attrNameLst>
                                          <p:attrName>style.visibility</p:attrName>
                                        </p:attrNameLst>
                                      </p:cBhvr>
                                      <p:to>
                                        <p:strVal val="visible"/>
                                      </p:to>
                                    </p:set>
                                    <p:animEffect transition="in" filter="box(in)">
                                      <p:cBhvr>
                                        <p:cTn id="853" dur="1000"/>
                                        <p:tgtEl>
                                          <p:spTgt spid="218"/>
                                        </p:tgtEl>
                                      </p:cBhvr>
                                    </p:animEffect>
                                  </p:childTnLst>
                                  <p:subTnLst>
                                    <p:audio>
                                      <p:cMediaNode>
                                        <p:cTn display="0" masterRel="sameClick">
                                          <p:stCondLst>
                                            <p:cond evt="begin" delay="0">
                                              <p:tn val="851"/>
                                            </p:cond>
                                          </p:stCondLst>
                                          <p:endCondLst>
                                            <p:cond evt="onStopAudio" delay="0">
                                              <p:tgtEl>
                                                <p:sldTgt/>
                                              </p:tgtEl>
                                            </p:cond>
                                          </p:endCondLst>
                                        </p:cTn>
                                        <p:tgtEl>
                                          <p:sndTgt r:embed="rId3" name="click.wav"/>
                                        </p:tgtEl>
                                      </p:cMediaNode>
                                    </p:audio>
                                  </p:subTnLst>
                                </p:cTn>
                              </p:par>
                            </p:childTnLst>
                          </p:cTn>
                        </p:par>
                        <p:par>
                          <p:cTn id="854" fill="hold">
                            <p:stCondLst>
                              <p:cond delay="205000"/>
                            </p:stCondLst>
                            <p:childTnLst>
                              <p:par>
                                <p:cTn id="855" presetID="4" presetClass="entr" presetSubtype="16" fill="hold" grpId="0" nodeType="afterEffect">
                                  <p:stCondLst>
                                    <p:cond delay="0"/>
                                  </p:stCondLst>
                                  <p:childTnLst>
                                    <p:set>
                                      <p:cBhvr>
                                        <p:cTn id="856" dur="1" fill="hold">
                                          <p:stCondLst>
                                            <p:cond delay="0"/>
                                          </p:stCondLst>
                                        </p:cTn>
                                        <p:tgtEl>
                                          <p:spTgt spid="219"/>
                                        </p:tgtEl>
                                        <p:attrNameLst>
                                          <p:attrName>style.visibility</p:attrName>
                                        </p:attrNameLst>
                                      </p:cBhvr>
                                      <p:to>
                                        <p:strVal val="visible"/>
                                      </p:to>
                                    </p:set>
                                    <p:animEffect transition="in" filter="box(in)">
                                      <p:cBhvr>
                                        <p:cTn id="857" dur="1000"/>
                                        <p:tgtEl>
                                          <p:spTgt spid="219"/>
                                        </p:tgtEl>
                                      </p:cBhvr>
                                    </p:animEffect>
                                  </p:childTnLst>
                                  <p:subTnLst>
                                    <p:audio>
                                      <p:cMediaNode>
                                        <p:cTn display="0" masterRel="sameClick">
                                          <p:stCondLst>
                                            <p:cond evt="begin" delay="0">
                                              <p:tn val="855"/>
                                            </p:cond>
                                          </p:stCondLst>
                                          <p:endCondLst>
                                            <p:cond evt="onStopAudio" delay="0">
                                              <p:tgtEl>
                                                <p:sldTgt/>
                                              </p:tgtEl>
                                            </p:cond>
                                          </p:endCondLst>
                                        </p:cTn>
                                        <p:tgtEl>
                                          <p:sndTgt r:embed="rId3" name="click.wav"/>
                                        </p:tgtEl>
                                      </p:cMediaNode>
                                    </p:audio>
                                  </p:subTnLst>
                                </p:cTn>
                              </p:par>
                            </p:childTnLst>
                          </p:cTn>
                        </p:par>
                        <p:par>
                          <p:cTn id="858" fill="hold">
                            <p:stCondLst>
                              <p:cond delay="206000"/>
                            </p:stCondLst>
                            <p:childTnLst>
                              <p:par>
                                <p:cTn id="859" presetID="4" presetClass="entr" presetSubtype="16" fill="hold" grpId="0" nodeType="afterEffect">
                                  <p:stCondLst>
                                    <p:cond delay="0"/>
                                  </p:stCondLst>
                                  <p:childTnLst>
                                    <p:set>
                                      <p:cBhvr>
                                        <p:cTn id="860" dur="1" fill="hold">
                                          <p:stCondLst>
                                            <p:cond delay="0"/>
                                          </p:stCondLst>
                                        </p:cTn>
                                        <p:tgtEl>
                                          <p:spTgt spid="220"/>
                                        </p:tgtEl>
                                        <p:attrNameLst>
                                          <p:attrName>style.visibility</p:attrName>
                                        </p:attrNameLst>
                                      </p:cBhvr>
                                      <p:to>
                                        <p:strVal val="visible"/>
                                      </p:to>
                                    </p:set>
                                    <p:animEffect transition="in" filter="box(in)">
                                      <p:cBhvr>
                                        <p:cTn id="861" dur="1000"/>
                                        <p:tgtEl>
                                          <p:spTgt spid="220"/>
                                        </p:tgtEl>
                                      </p:cBhvr>
                                    </p:animEffect>
                                  </p:childTnLst>
                                  <p:subTnLst>
                                    <p:audio>
                                      <p:cMediaNode>
                                        <p:cTn display="0" masterRel="sameClick">
                                          <p:stCondLst>
                                            <p:cond evt="begin" delay="0">
                                              <p:tn val="859"/>
                                            </p:cond>
                                          </p:stCondLst>
                                          <p:endCondLst>
                                            <p:cond evt="onStopAudio" delay="0">
                                              <p:tgtEl>
                                                <p:sldTgt/>
                                              </p:tgtEl>
                                            </p:cond>
                                          </p:endCondLst>
                                        </p:cTn>
                                        <p:tgtEl>
                                          <p:sndTgt r:embed="rId3" name="click.wav"/>
                                        </p:tgtEl>
                                      </p:cMediaNode>
                                    </p:audio>
                                  </p:subTnLst>
                                </p:cTn>
                              </p:par>
                            </p:childTnLst>
                          </p:cTn>
                        </p:par>
                        <p:par>
                          <p:cTn id="862" fill="hold">
                            <p:stCondLst>
                              <p:cond delay="207000"/>
                            </p:stCondLst>
                            <p:childTnLst>
                              <p:par>
                                <p:cTn id="863" presetID="4" presetClass="entr" presetSubtype="16" fill="hold" grpId="0" nodeType="afterEffect">
                                  <p:stCondLst>
                                    <p:cond delay="0"/>
                                  </p:stCondLst>
                                  <p:childTnLst>
                                    <p:set>
                                      <p:cBhvr>
                                        <p:cTn id="864" dur="1" fill="hold">
                                          <p:stCondLst>
                                            <p:cond delay="0"/>
                                          </p:stCondLst>
                                        </p:cTn>
                                        <p:tgtEl>
                                          <p:spTgt spid="221"/>
                                        </p:tgtEl>
                                        <p:attrNameLst>
                                          <p:attrName>style.visibility</p:attrName>
                                        </p:attrNameLst>
                                      </p:cBhvr>
                                      <p:to>
                                        <p:strVal val="visible"/>
                                      </p:to>
                                    </p:set>
                                    <p:animEffect transition="in" filter="box(in)">
                                      <p:cBhvr>
                                        <p:cTn id="865" dur="1000"/>
                                        <p:tgtEl>
                                          <p:spTgt spid="221"/>
                                        </p:tgtEl>
                                      </p:cBhvr>
                                    </p:animEffect>
                                  </p:childTnLst>
                                  <p:subTnLst>
                                    <p:audio>
                                      <p:cMediaNode>
                                        <p:cTn display="0" masterRel="sameClick">
                                          <p:stCondLst>
                                            <p:cond evt="begin" delay="0">
                                              <p:tn val="863"/>
                                            </p:cond>
                                          </p:stCondLst>
                                          <p:endCondLst>
                                            <p:cond evt="onStopAudio" delay="0">
                                              <p:tgtEl>
                                                <p:sldTgt/>
                                              </p:tgtEl>
                                            </p:cond>
                                          </p:endCondLst>
                                        </p:cTn>
                                        <p:tgtEl>
                                          <p:sndTgt r:embed="rId3" name="click.wav"/>
                                        </p:tgtEl>
                                      </p:cMediaNode>
                                    </p:audio>
                                  </p:subTnLst>
                                </p:cTn>
                              </p:par>
                            </p:childTnLst>
                          </p:cTn>
                        </p:par>
                        <p:par>
                          <p:cTn id="866" fill="hold">
                            <p:stCondLst>
                              <p:cond delay="208000"/>
                            </p:stCondLst>
                            <p:childTnLst>
                              <p:par>
                                <p:cTn id="867" presetID="4" presetClass="entr" presetSubtype="16" fill="hold" grpId="0" nodeType="afterEffect">
                                  <p:stCondLst>
                                    <p:cond delay="0"/>
                                  </p:stCondLst>
                                  <p:childTnLst>
                                    <p:set>
                                      <p:cBhvr>
                                        <p:cTn id="868" dur="1" fill="hold">
                                          <p:stCondLst>
                                            <p:cond delay="0"/>
                                          </p:stCondLst>
                                        </p:cTn>
                                        <p:tgtEl>
                                          <p:spTgt spid="222"/>
                                        </p:tgtEl>
                                        <p:attrNameLst>
                                          <p:attrName>style.visibility</p:attrName>
                                        </p:attrNameLst>
                                      </p:cBhvr>
                                      <p:to>
                                        <p:strVal val="visible"/>
                                      </p:to>
                                    </p:set>
                                    <p:animEffect transition="in" filter="box(in)">
                                      <p:cBhvr>
                                        <p:cTn id="869" dur="1000"/>
                                        <p:tgtEl>
                                          <p:spTgt spid="222"/>
                                        </p:tgtEl>
                                      </p:cBhvr>
                                    </p:animEffect>
                                  </p:childTnLst>
                                  <p:subTnLst>
                                    <p:audio>
                                      <p:cMediaNode>
                                        <p:cTn display="0" masterRel="sameClick">
                                          <p:stCondLst>
                                            <p:cond evt="begin" delay="0">
                                              <p:tn val="867"/>
                                            </p:cond>
                                          </p:stCondLst>
                                          <p:endCondLst>
                                            <p:cond evt="onStopAudio" delay="0">
                                              <p:tgtEl>
                                                <p:sldTgt/>
                                              </p:tgtEl>
                                            </p:cond>
                                          </p:endCondLst>
                                        </p:cTn>
                                        <p:tgtEl>
                                          <p:sndTgt r:embed="rId3" name="click.wav"/>
                                        </p:tgtEl>
                                      </p:cMediaNode>
                                    </p:audio>
                                  </p:subTnLst>
                                </p:cTn>
                              </p:par>
                            </p:childTnLst>
                          </p:cTn>
                        </p:par>
                        <p:par>
                          <p:cTn id="870" fill="hold">
                            <p:stCondLst>
                              <p:cond delay="209000"/>
                            </p:stCondLst>
                            <p:childTnLst>
                              <p:par>
                                <p:cTn id="871" presetID="4" presetClass="entr" presetSubtype="16" fill="hold" grpId="0" nodeType="afterEffect">
                                  <p:stCondLst>
                                    <p:cond delay="0"/>
                                  </p:stCondLst>
                                  <p:childTnLst>
                                    <p:set>
                                      <p:cBhvr>
                                        <p:cTn id="872" dur="1" fill="hold">
                                          <p:stCondLst>
                                            <p:cond delay="0"/>
                                          </p:stCondLst>
                                        </p:cTn>
                                        <p:tgtEl>
                                          <p:spTgt spid="223"/>
                                        </p:tgtEl>
                                        <p:attrNameLst>
                                          <p:attrName>style.visibility</p:attrName>
                                        </p:attrNameLst>
                                      </p:cBhvr>
                                      <p:to>
                                        <p:strVal val="visible"/>
                                      </p:to>
                                    </p:set>
                                    <p:animEffect transition="in" filter="box(in)">
                                      <p:cBhvr>
                                        <p:cTn id="873" dur="1000"/>
                                        <p:tgtEl>
                                          <p:spTgt spid="223"/>
                                        </p:tgtEl>
                                      </p:cBhvr>
                                    </p:animEffect>
                                  </p:childTnLst>
                                  <p:subTnLst>
                                    <p:audio>
                                      <p:cMediaNode>
                                        <p:cTn display="0" masterRel="sameClick">
                                          <p:stCondLst>
                                            <p:cond evt="begin" delay="0">
                                              <p:tn val="871"/>
                                            </p:cond>
                                          </p:stCondLst>
                                          <p:endCondLst>
                                            <p:cond evt="onStopAudio" delay="0">
                                              <p:tgtEl>
                                                <p:sldTgt/>
                                              </p:tgtEl>
                                            </p:cond>
                                          </p:endCondLst>
                                        </p:cTn>
                                        <p:tgtEl>
                                          <p:sndTgt r:embed="rId3" name="click.wav"/>
                                        </p:tgtEl>
                                      </p:cMediaNode>
                                    </p:audio>
                                  </p:subTnLst>
                                </p:cTn>
                              </p:par>
                            </p:childTnLst>
                          </p:cTn>
                        </p:par>
                        <p:par>
                          <p:cTn id="874" fill="hold">
                            <p:stCondLst>
                              <p:cond delay="210000"/>
                            </p:stCondLst>
                            <p:childTnLst>
                              <p:par>
                                <p:cTn id="875" presetID="4" presetClass="entr" presetSubtype="16" fill="hold" grpId="0" nodeType="afterEffect">
                                  <p:stCondLst>
                                    <p:cond delay="0"/>
                                  </p:stCondLst>
                                  <p:childTnLst>
                                    <p:set>
                                      <p:cBhvr>
                                        <p:cTn id="876" dur="1" fill="hold">
                                          <p:stCondLst>
                                            <p:cond delay="0"/>
                                          </p:stCondLst>
                                        </p:cTn>
                                        <p:tgtEl>
                                          <p:spTgt spid="224"/>
                                        </p:tgtEl>
                                        <p:attrNameLst>
                                          <p:attrName>style.visibility</p:attrName>
                                        </p:attrNameLst>
                                      </p:cBhvr>
                                      <p:to>
                                        <p:strVal val="visible"/>
                                      </p:to>
                                    </p:set>
                                    <p:animEffect transition="in" filter="box(in)">
                                      <p:cBhvr>
                                        <p:cTn id="877" dur="1000"/>
                                        <p:tgtEl>
                                          <p:spTgt spid="224"/>
                                        </p:tgtEl>
                                      </p:cBhvr>
                                    </p:animEffect>
                                  </p:childTnLst>
                                  <p:subTnLst>
                                    <p:audio>
                                      <p:cMediaNode>
                                        <p:cTn display="0" masterRel="sameClick">
                                          <p:stCondLst>
                                            <p:cond evt="begin" delay="0">
                                              <p:tn val="875"/>
                                            </p:cond>
                                          </p:stCondLst>
                                          <p:endCondLst>
                                            <p:cond evt="onStopAudio" delay="0">
                                              <p:tgtEl>
                                                <p:sldTgt/>
                                              </p:tgtEl>
                                            </p:cond>
                                          </p:endCondLst>
                                        </p:cTn>
                                        <p:tgtEl>
                                          <p:sndTgt r:embed="rId3" name="click.wav"/>
                                        </p:tgtEl>
                                      </p:cMediaNode>
                                    </p:audio>
                                  </p:subTnLst>
                                </p:cTn>
                              </p:par>
                            </p:childTnLst>
                          </p:cTn>
                        </p:par>
                        <p:par>
                          <p:cTn id="878" fill="hold">
                            <p:stCondLst>
                              <p:cond delay="211000"/>
                            </p:stCondLst>
                            <p:childTnLst>
                              <p:par>
                                <p:cTn id="879" presetID="4" presetClass="entr" presetSubtype="16" fill="hold" grpId="0" nodeType="afterEffect">
                                  <p:stCondLst>
                                    <p:cond delay="0"/>
                                  </p:stCondLst>
                                  <p:childTnLst>
                                    <p:set>
                                      <p:cBhvr>
                                        <p:cTn id="880" dur="1" fill="hold">
                                          <p:stCondLst>
                                            <p:cond delay="0"/>
                                          </p:stCondLst>
                                        </p:cTn>
                                        <p:tgtEl>
                                          <p:spTgt spid="225"/>
                                        </p:tgtEl>
                                        <p:attrNameLst>
                                          <p:attrName>style.visibility</p:attrName>
                                        </p:attrNameLst>
                                      </p:cBhvr>
                                      <p:to>
                                        <p:strVal val="visible"/>
                                      </p:to>
                                    </p:set>
                                    <p:animEffect transition="in" filter="box(in)">
                                      <p:cBhvr>
                                        <p:cTn id="881" dur="1000"/>
                                        <p:tgtEl>
                                          <p:spTgt spid="225"/>
                                        </p:tgtEl>
                                      </p:cBhvr>
                                    </p:animEffect>
                                  </p:childTnLst>
                                  <p:subTnLst>
                                    <p:audio>
                                      <p:cMediaNode>
                                        <p:cTn display="0" masterRel="sameClick">
                                          <p:stCondLst>
                                            <p:cond evt="begin" delay="0">
                                              <p:tn val="879"/>
                                            </p:cond>
                                          </p:stCondLst>
                                          <p:endCondLst>
                                            <p:cond evt="onStopAudio" delay="0">
                                              <p:tgtEl>
                                                <p:sldTgt/>
                                              </p:tgtEl>
                                            </p:cond>
                                          </p:endCondLst>
                                        </p:cTn>
                                        <p:tgtEl>
                                          <p:sndTgt r:embed="rId3" name="click.wav"/>
                                        </p:tgtEl>
                                      </p:cMediaNode>
                                    </p:audio>
                                  </p:subTnLst>
                                </p:cTn>
                              </p:par>
                            </p:childTnLst>
                          </p:cTn>
                        </p:par>
                        <p:par>
                          <p:cTn id="882" fill="hold">
                            <p:stCondLst>
                              <p:cond delay="212000"/>
                            </p:stCondLst>
                            <p:childTnLst>
                              <p:par>
                                <p:cTn id="883" presetID="4" presetClass="entr" presetSubtype="16" fill="hold" grpId="0" nodeType="afterEffect">
                                  <p:stCondLst>
                                    <p:cond delay="0"/>
                                  </p:stCondLst>
                                  <p:childTnLst>
                                    <p:set>
                                      <p:cBhvr>
                                        <p:cTn id="884" dur="1" fill="hold">
                                          <p:stCondLst>
                                            <p:cond delay="0"/>
                                          </p:stCondLst>
                                        </p:cTn>
                                        <p:tgtEl>
                                          <p:spTgt spid="226"/>
                                        </p:tgtEl>
                                        <p:attrNameLst>
                                          <p:attrName>style.visibility</p:attrName>
                                        </p:attrNameLst>
                                      </p:cBhvr>
                                      <p:to>
                                        <p:strVal val="visible"/>
                                      </p:to>
                                    </p:set>
                                    <p:animEffect transition="in" filter="box(in)">
                                      <p:cBhvr>
                                        <p:cTn id="885" dur="1000"/>
                                        <p:tgtEl>
                                          <p:spTgt spid="226"/>
                                        </p:tgtEl>
                                      </p:cBhvr>
                                    </p:animEffect>
                                  </p:childTnLst>
                                  <p:subTnLst>
                                    <p:audio>
                                      <p:cMediaNode>
                                        <p:cTn display="0" masterRel="sameClick">
                                          <p:stCondLst>
                                            <p:cond evt="begin" delay="0">
                                              <p:tn val="883"/>
                                            </p:cond>
                                          </p:stCondLst>
                                          <p:endCondLst>
                                            <p:cond evt="onStopAudio" delay="0">
                                              <p:tgtEl>
                                                <p:sldTgt/>
                                              </p:tgtEl>
                                            </p:cond>
                                          </p:endCondLst>
                                        </p:cTn>
                                        <p:tgtEl>
                                          <p:sndTgt r:embed="rId3" name="click.wav"/>
                                        </p:tgtEl>
                                      </p:cMediaNode>
                                    </p:audio>
                                  </p:subTnLst>
                                </p:cTn>
                              </p:par>
                            </p:childTnLst>
                          </p:cTn>
                        </p:par>
                        <p:par>
                          <p:cTn id="886" fill="hold">
                            <p:stCondLst>
                              <p:cond delay="213000"/>
                            </p:stCondLst>
                            <p:childTnLst>
                              <p:par>
                                <p:cTn id="887" presetID="4" presetClass="entr" presetSubtype="16" fill="hold" grpId="0" nodeType="afterEffect">
                                  <p:stCondLst>
                                    <p:cond delay="0"/>
                                  </p:stCondLst>
                                  <p:childTnLst>
                                    <p:set>
                                      <p:cBhvr>
                                        <p:cTn id="888" dur="1" fill="hold">
                                          <p:stCondLst>
                                            <p:cond delay="0"/>
                                          </p:stCondLst>
                                        </p:cTn>
                                        <p:tgtEl>
                                          <p:spTgt spid="227"/>
                                        </p:tgtEl>
                                        <p:attrNameLst>
                                          <p:attrName>style.visibility</p:attrName>
                                        </p:attrNameLst>
                                      </p:cBhvr>
                                      <p:to>
                                        <p:strVal val="visible"/>
                                      </p:to>
                                    </p:set>
                                    <p:animEffect transition="in" filter="box(in)">
                                      <p:cBhvr>
                                        <p:cTn id="889" dur="1000"/>
                                        <p:tgtEl>
                                          <p:spTgt spid="227"/>
                                        </p:tgtEl>
                                      </p:cBhvr>
                                    </p:animEffect>
                                  </p:childTnLst>
                                  <p:subTnLst>
                                    <p:audio>
                                      <p:cMediaNode>
                                        <p:cTn display="0" masterRel="sameClick">
                                          <p:stCondLst>
                                            <p:cond evt="begin" delay="0">
                                              <p:tn val="887"/>
                                            </p:cond>
                                          </p:stCondLst>
                                          <p:endCondLst>
                                            <p:cond evt="onStopAudio" delay="0">
                                              <p:tgtEl>
                                                <p:sldTgt/>
                                              </p:tgtEl>
                                            </p:cond>
                                          </p:endCondLst>
                                        </p:cTn>
                                        <p:tgtEl>
                                          <p:sndTgt r:embed="rId3" name="click.wav"/>
                                        </p:tgtEl>
                                      </p:cMediaNode>
                                    </p:audio>
                                  </p:subTnLst>
                                </p:cTn>
                              </p:par>
                            </p:childTnLst>
                          </p:cTn>
                        </p:par>
                        <p:par>
                          <p:cTn id="890" fill="hold">
                            <p:stCondLst>
                              <p:cond delay="214000"/>
                            </p:stCondLst>
                            <p:childTnLst>
                              <p:par>
                                <p:cTn id="891" presetID="4" presetClass="entr" presetSubtype="16" fill="hold" grpId="0" nodeType="afterEffect">
                                  <p:stCondLst>
                                    <p:cond delay="0"/>
                                  </p:stCondLst>
                                  <p:childTnLst>
                                    <p:set>
                                      <p:cBhvr>
                                        <p:cTn id="892" dur="1" fill="hold">
                                          <p:stCondLst>
                                            <p:cond delay="0"/>
                                          </p:stCondLst>
                                        </p:cTn>
                                        <p:tgtEl>
                                          <p:spTgt spid="228"/>
                                        </p:tgtEl>
                                        <p:attrNameLst>
                                          <p:attrName>style.visibility</p:attrName>
                                        </p:attrNameLst>
                                      </p:cBhvr>
                                      <p:to>
                                        <p:strVal val="visible"/>
                                      </p:to>
                                    </p:set>
                                    <p:animEffect transition="in" filter="box(in)">
                                      <p:cBhvr>
                                        <p:cTn id="893" dur="1000"/>
                                        <p:tgtEl>
                                          <p:spTgt spid="228"/>
                                        </p:tgtEl>
                                      </p:cBhvr>
                                    </p:animEffect>
                                  </p:childTnLst>
                                  <p:subTnLst>
                                    <p:audio>
                                      <p:cMediaNode>
                                        <p:cTn display="0" masterRel="sameClick">
                                          <p:stCondLst>
                                            <p:cond evt="begin" delay="0">
                                              <p:tn val="891"/>
                                            </p:cond>
                                          </p:stCondLst>
                                          <p:endCondLst>
                                            <p:cond evt="onStopAudio" delay="0">
                                              <p:tgtEl>
                                                <p:sldTgt/>
                                              </p:tgtEl>
                                            </p:cond>
                                          </p:endCondLst>
                                        </p:cTn>
                                        <p:tgtEl>
                                          <p:sndTgt r:embed="rId3" name="click.wav"/>
                                        </p:tgtEl>
                                      </p:cMediaNode>
                                    </p:audio>
                                  </p:subTnLst>
                                </p:cTn>
                              </p:par>
                            </p:childTnLst>
                          </p:cTn>
                        </p:par>
                        <p:par>
                          <p:cTn id="894" fill="hold">
                            <p:stCondLst>
                              <p:cond delay="215000"/>
                            </p:stCondLst>
                            <p:childTnLst>
                              <p:par>
                                <p:cTn id="895" presetID="4" presetClass="entr" presetSubtype="16" fill="hold" grpId="0" nodeType="afterEffect">
                                  <p:stCondLst>
                                    <p:cond delay="0"/>
                                  </p:stCondLst>
                                  <p:childTnLst>
                                    <p:set>
                                      <p:cBhvr>
                                        <p:cTn id="896" dur="1" fill="hold">
                                          <p:stCondLst>
                                            <p:cond delay="0"/>
                                          </p:stCondLst>
                                        </p:cTn>
                                        <p:tgtEl>
                                          <p:spTgt spid="229"/>
                                        </p:tgtEl>
                                        <p:attrNameLst>
                                          <p:attrName>style.visibility</p:attrName>
                                        </p:attrNameLst>
                                      </p:cBhvr>
                                      <p:to>
                                        <p:strVal val="visible"/>
                                      </p:to>
                                    </p:set>
                                    <p:animEffect transition="in" filter="box(in)">
                                      <p:cBhvr>
                                        <p:cTn id="897" dur="1000"/>
                                        <p:tgtEl>
                                          <p:spTgt spid="229"/>
                                        </p:tgtEl>
                                      </p:cBhvr>
                                    </p:animEffect>
                                  </p:childTnLst>
                                  <p:subTnLst>
                                    <p:audio>
                                      <p:cMediaNode>
                                        <p:cTn display="0" masterRel="sameClick">
                                          <p:stCondLst>
                                            <p:cond evt="begin" delay="0">
                                              <p:tn val="895"/>
                                            </p:cond>
                                          </p:stCondLst>
                                          <p:endCondLst>
                                            <p:cond evt="onStopAudio" delay="0">
                                              <p:tgtEl>
                                                <p:sldTgt/>
                                              </p:tgtEl>
                                            </p:cond>
                                          </p:endCondLst>
                                        </p:cTn>
                                        <p:tgtEl>
                                          <p:sndTgt r:embed="rId3" name="click.wav"/>
                                        </p:tgtEl>
                                      </p:cMediaNode>
                                    </p:audio>
                                  </p:subTnLst>
                                </p:cTn>
                              </p:par>
                            </p:childTnLst>
                          </p:cTn>
                        </p:par>
                        <p:par>
                          <p:cTn id="898" fill="hold">
                            <p:stCondLst>
                              <p:cond delay="216000"/>
                            </p:stCondLst>
                            <p:childTnLst>
                              <p:par>
                                <p:cTn id="899" presetID="4" presetClass="entr" presetSubtype="16" fill="hold" grpId="0" nodeType="afterEffect">
                                  <p:stCondLst>
                                    <p:cond delay="0"/>
                                  </p:stCondLst>
                                  <p:childTnLst>
                                    <p:set>
                                      <p:cBhvr>
                                        <p:cTn id="900" dur="1" fill="hold">
                                          <p:stCondLst>
                                            <p:cond delay="0"/>
                                          </p:stCondLst>
                                        </p:cTn>
                                        <p:tgtEl>
                                          <p:spTgt spid="230"/>
                                        </p:tgtEl>
                                        <p:attrNameLst>
                                          <p:attrName>style.visibility</p:attrName>
                                        </p:attrNameLst>
                                      </p:cBhvr>
                                      <p:to>
                                        <p:strVal val="visible"/>
                                      </p:to>
                                    </p:set>
                                    <p:animEffect transition="in" filter="box(in)">
                                      <p:cBhvr>
                                        <p:cTn id="901" dur="1000"/>
                                        <p:tgtEl>
                                          <p:spTgt spid="230"/>
                                        </p:tgtEl>
                                      </p:cBhvr>
                                    </p:animEffect>
                                  </p:childTnLst>
                                  <p:subTnLst>
                                    <p:audio>
                                      <p:cMediaNode>
                                        <p:cTn display="0" masterRel="sameClick">
                                          <p:stCondLst>
                                            <p:cond evt="begin" delay="0">
                                              <p:tn val="899"/>
                                            </p:cond>
                                          </p:stCondLst>
                                          <p:endCondLst>
                                            <p:cond evt="onStopAudio" delay="0">
                                              <p:tgtEl>
                                                <p:sldTgt/>
                                              </p:tgtEl>
                                            </p:cond>
                                          </p:endCondLst>
                                        </p:cTn>
                                        <p:tgtEl>
                                          <p:sndTgt r:embed="rId3" name="click.wav"/>
                                        </p:tgtEl>
                                      </p:cMediaNode>
                                    </p:audio>
                                  </p:subTnLst>
                                </p:cTn>
                              </p:par>
                            </p:childTnLst>
                          </p:cTn>
                        </p:par>
                        <p:par>
                          <p:cTn id="902" fill="hold">
                            <p:stCondLst>
                              <p:cond delay="217000"/>
                            </p:stCondLst>
                            <p:childTnLst>
                              <p:par>
                                <p:cTn id="903" presetID="4" presetClass="entr" presetSubtype="16" fill="hold" grpId="0" nodeType="afterEffect">
                                  <p:stCondLst>
                                    <p:cond delay="0"/>
                                  </p:stCondLst>
                                  <p:childTnLst>
                                    <p:set>
                                      <p:cBhvr>
                                        <p:cTn id="904" dur="1" fill="hold">
                                          <p:stCondLst>
                                            <p:cond delay="0"/>
                                          </p:stCondLst>
                                        </p:cTn>
                                        <p:tgtEl>
                                          <p:spTgt spid="231"/>
                                        </p:tgtEl>
                                        <p:attrNameLst>
                                          <p:attrName>style.visibility</p:attrName>
                                        </p:attrNameLst>
                                      </p:cBhvr>
                                      <p:to>
                                        <p:strVal val="visible"/>
                                      </p:to>
                                    </p:set>
                                    <p:animEffect transition="in" filter="box(in)">
                                      <p:cBhvr>
                                        <p:cTn id="905" dur="1000"/>
                                        <p:tgtEl>
                                          <p:spTgt spid="231"/>
                                        </p:tgtEl>
                                      </p:cBhvr>
                                    </p:animEffect>
                                  </p:childTnLst>
                                  <p:subTnLst>
                                    <p:audio>
                                      <p:cMediaNode>
                                        <p:cTn display="0" masterRel="sameClick">
                                          <p:stCondLst>
                                            <p:cond evt="begin" delay="0">
                                              <p:tn val="903"/>
                                            </p:cond>
                                          </p:stCondLst>
                                          <p:endCondLst>
                                            <p:cond evt="onStopAudio" delay="0">
                                              <p:tgtEl>
                                                <p:sldTgt/>
                                              </p:tgtEl>
                                            </p:cond>
                                          </p:endCondLst>
                                        </p:cTn>
                                        <p:tgtEl>
                                          <p:sndTgt r:embed="rId3" name="click.wav"/>
                                        </p:tgtEl>
                                      </p:cMediaNode>
                                    </p:audio>
                                  </p:subTnLst>
                                </p:cTn>
                              </p:par>
                            </p:childTnLst>
                          </p:cTn>
                        </p:par>
                        <p:par>
                          <p:cTn id="906" fill="hold">
                            <p:stCondLst>
                              <p:cond delay="218000"/>
                            </p:stCondLst>
                            <p:childTnLst>
                              <p:par>
                                <p:cTn id="907" presetID="4" presetClass="entr" presetSubtype="16" fill="hold" grpId="0" nodeType="afterEffect">
                                  <p:stCondLst>
                                    <p:cond delay="0"/>
                                  </p:stCondLst>
                                  <p:childTnLst>
                                    <p:set>
                                      <p:cBhvr>
                                        <p:cTn id="908" dur="1" fill="hold">
                                          <p:stCondLst>
                                            <p:cond delay="0"/>
                                          </p:stCondLst>
                                        </p:cTn>
                                        <p:tgtEl>
                                          <p:spTgt spid="232"/>
                                        </p:tgtEl>
                                        <p:attrNameLst>
                                          <p:attrName>style.visibility</p:attrName>
                                        </p:attrNameLst>
                                      </p:cBhvr>
                                      <p:to>
                                        <p:strVal val="visible"/>
                                      </p:to>
                                    </p:set>
                                    <p:animEffect transition="in" filter="box(in)">
                                      <p:cBhvr>
                                        <p:cTn id="909" dur="1000"/>
                                        <p:tgtEl>
                                          <p:spTgt spid="232"/>
                                        </p:tgtEl>
                                      </p:cBhvr>
                                    </p:animEffect>
                                  </p:childTnLst>
                                  <p:subTnLst>
                                    <p:audio>
                                      <p:cMediaNode>
                                        <p:cTn display="0" masterRel="sameClick">
                                          <p:stCondLst>
                                            <p:cond evt="begin" delay="0">
                                              <p:tn val="907"/>
                                            </p:cond>
                                          </p:stCondLst>
                                          <p:endCondLst>
                                            <p:cond evt="onStopAudio" delay="0">
                                              <p:tgtEl>
                                                <p:sldTgt/>
                                              </p:tgtEl>
                                            </p:cond>
                                          </p:endCondLst>
                                        </p:cTn>
                                        <p:tgtEl>
                                          <p:sndTgt r:embed="rId3" name="click.wav"/>
                                        </p:tgtEl>
                                      </p:cMediaNode>
                                    </p:audio>
                                  </p:subTnLst>
                                </p:cTn>
                              </p:par>
                            </p:childTnLst>
                          </p:cTn>
                        </p:par>
                        <p:par>
                          <p:cTn id="910" fill="hold">
                            <p:stCondLst>
                              <p:cond delay="219000"/>
                            </p:stCondLst>
                            <p:childTnLst>
                              <p:par>
                                <p:cTn id="911" presetID="4" presetClass="entr" presetSubtype="16" fill="hold" grpId="0" nodeType="afterEffect">
                                  <p:stCondLst>
                                    <p:cond delay="0"/>
                                  </p:stCondLst>
                                  <p:childTnLst>
                                    <p:set>
                                      <p:cBhvr>
                                        <p:cTn id="912" dur="1" fill="hold">
                                          <p:stCondLst>
                                            <p:cond delay="0"/>
                                          </p:stCondLst>
                                        </p:cTn>
                                        <p:tgtEl>
                                          <p:spTgt spid="233"/>
                                        </p:tgtEl>
                                        <p:attrNameLst>
                                          <p:attrName>style.visibility</p:attrName>
                                        </p:attrNameLst>
                                      </p:cBhvr>
                                      <p:to>
                                        <p:strVal val="visible"/>
                                      </p:to>
                                    </p:set>
                                    <p:animEffect transition="in" filter="box(in)">
                                      <p:cBhvr>
                                        <p:cTn id="913" dur="1000"/>
                                        <p:tgtEl>
                                          <p:spTgt spid="233"/>
                                        </p:tgtEl>
                                      </p:cBhvr>
                                    </p:animEffect>
                                  </p:childTnLst>
                                  <p:subTnLst>
                                    <p:audio>
                                      <p:cMediaNode>
                                        <p:cTn display="0" masterRel="sameClick">
                                          <p:stCondLst>
                                            <p:cond evt="begin" delay="0">
                                              <p:tn val="911"/>
                                            </p:cond>
                                          </p:stCondLst>
                                          <p:endCondLst>
                                            <p:cond evt="onStopAudio" delay="0">
                                              <p:tgtEl>
                                                <p:sldTgt/>
                                              </p:tgtEl>
                                            </p:cond>
                                          </p:endCondLst>
                                        </p:cTn>
                                        <p:tgtEl>
                                          <p:sndTgt r:embed="rId3" name="click.wav"/>
                                        </p:tgtEl>
                                      </p:cMediaNode>
                                    </p:audio>
                                  </p:subTnLst>
                                </p:cTn>
                              </p:par>
                            </p:childTnLst>
                          </p:cTn>
                        </p:par>
                        <p:par>
                          <p:cTn id="914" fill="hold">
                            <p:stCondLst>
                              <p:cond delay="220000"/>
                            </p:stCondLst>
                            <p:childTnLst>
                              <p:par>
                                <p:cTn id="915" presetID="4" presetClass="entr" presetSubtype="16" fill="hold" grpId="0" nodeType="afterEffect">
                                  <p:stCondLst>
                                    <p:cond delay="0"/>
                                  </p:stCondLst>
                                  <p:childTnLst>
                                    <p:set>
                                      <p:cBhvr>
                                        <p:cTn id="916" dur="1" fill="hold">
                                          <p:stCondLst>
                                            <p:cond delay="0"/>
                                          </p:stCondLst>
                                        </p:cTn>
                                        <p:tgtEl>
                                          <p:spTgt spid="234"/>
                                        </p:tgtEl>
                                        <p:attrNameLst>
                                          <p:attrName>style.visibility</p:attrName>
                                        </p:attrNameLst>
                                      </p:cBhvr>
                                      <p:to>
                                        <p:strVal val="visible"/>
                                      </p:to>
                                    </p:set>
                                    <p:animEffect transition="in" filter="box(in)">
                                      <p:cBhvr>
                                        <p:cTn id="917" dur="1000"/>
                                        <p:tgtEl>
                                          <p:spTgt spid="234"/>
                                        </p:tgtEl>
                                      </p:cBhvr>
                                    </p:animEffect>
                                  </p:childTnLst>
                                  <p:subTnLst>
                                    <p:audio>
                                      <p:cMediaNode>
                                        <p:cTn display="0" masterRel="sameClick">
                                          <p:stCondLst>
                                            <p:cond evt="begin" delay="0">
                                              <p:tn val="915"/>
                                            </p:cond>
                                          </p:stCondLst>
                                          <p:endCondLst>
                                            <p:cond evt="onStopAudio" delay="0">
                                              <p:tgtEl>
                                                <p:sldTgt/>
                                              </p:tgtEl>
                                            </p:cond>
                                          </p:endCondLst>
                                        </p:cTn>
                                        <p:tgtEl>
                                          <p:sndTgt r:embed="rId3" name="click.wav"/>
                                        </p:tgtEl>
                                      </p:cMediaNode>
                                    </p:audio>
                                  </p:subTnLst>
                                </p:cTn>
                              </p:par>
                            </p:childTnLst>
                          </p:cTn>
                        </p:par>
                        <p:par>
                          <p:cTn id="918" fill="hold">
                            <p:stCondLst>
                              <p:cond delay="221000"/>
                            </p:stCondLst>
                            <p:childTnLst>
                              <p:par>
                                <p:cTn id="919" presetID="4" presetClass="entr" presetSubtype="16" fill="hold" grpId="0" nodeType="afterEffect">
                                  <p:stCondLst>
                                    <p:cond delay="0"/>
                                  </p:stCondLst>
                                  <p:childTnLst>
                                    <p:set>
                                      <p:cBhvr>
                                        <p:cTn id="920" dur="1" fill="hold">
                                          <p:stCondLst>
                                            <p:cond delay="0"/>
                                          </p:stCondLst>
                                        </p:cTn>
                                        <p:tgtEl>
                                          <p:spTgt spid="235"/>
                                        </p:tgtEl>
                                        <p:attrNameLst>
                                          <p:attrName>style.visibility</p:attrName>
                                        </p:attrNameLst>
                                      </p:cBhvr>
                                      <p:to>
                                        <p:strVal val="visible"/>
                                      </p:to>
                                    </p:set>
                                    <p:animEffect transition="in" filter="box(in)">
                                      <p:cBhvr>
                                        <p:cTn id="921" dur="1000"/>
                                        <p:tgtEl>
                                          <p:spTgt spid="235"/>
                                        </p:tgtEl>
                                      </p:cBhvr>
                                    </p:animEffect>
                                  </p:childTnLst>
                                  <p:subTnLst>
                                    <p:audio>
                                      <p:cMediaNode>
                                        <p:cTn display="0" masterRel="sameClick">
                                          <p:stCondLst>
                                            <p:cond evt="begin" delay="0">
                                              <p:tn val="919"/>
                                            </p:cond>
                                          </p:stCondLst>
                                          <p:endCondLst>
                                            <p:cond evt="onStopAudio" delay="0">
                                              <p:tgtEl>
                                                <p:sldTgt/>
                                              </p:tgtEl>
                                            </p:cond>
                                          </p:endCondLst>
                                        </p:cTn>
                                        <p:tgtEl>
                                          <p:sndTgt r:embed="rId3" name="click.wav"/>
                                        </p:tgtEl>
                                      </p:cMediaNode>
                                    </p:audio>
                                  </p:subTnLst>
                                </p:cTn>
                              </p:par>
                            </p:childTnLst>
                          </p:cTn>
                        </p:par>
                        <p:par>
                          <p:cTn id="922" fill="hold">
                            <p:stCondLst>
                              <p:cond delay="222000"/>
                            </p:stCondLst>
                            <p:childTnLst>
                              <p:par>
                                <p:cTn id="923" presetID="4" presetClass="entr" presetSubtype="16" fill="hold" grpId="0" nodeType="afterEffect">
                                  <p:stCondLst>
                                    <p:cond delay="0"/>
                                  </p:stCondLst>
                                  <p:childTnLst>
                                    <p:set>
                                      <p:cBhvr>
                                        <p:cTn id="924" dur="1" fill="hold">
                                          <p:stCondLst>
                                            <p:cond delay="0"/>
                                          </p:stCondLst>
                                        </p:cTn>
                                        <p:tgtEl>
                                          <p:spTgt spid="236"/>
                                        </p:tgtEl>
                                        <p:attrNameLst>
                                          <p:attrName>style.visibility</p:attrName>
                                        </p:attrNameLst>
                                      </p:cBhvr>
                                      <p:to>
                                        <p:strVal val="visible"/>
                                      </p:to>
                                    </p:set>
                                    <p:animEffect transition="in" filter="box(in)">
                                      <p:cBhvr>
                                        <p:cTn id="925" dur="1000"/>
                                        <p:tgtEl>
                                          <p:spTgt spid="236"/>
                                        </p:tgtEl>
                                      </p:cBhvr>
                                    </p:animEffect>
                                  </p:childTnLst>
                                  <p:subTnLst>
                                    <p:audio>
                                      <p:cMediaNode>
                                        <p:cTn display="0" masterRel="sameClick">
                                          <p:stCondLst>
                                            <p:cond evt="begin" delay="0">
                                              <p:tn val="923"/>
                                            </p:cond>
                                          </p:stCondLst>
                                          <p:endCondLst>
                                            <p:cond evt="onStopAudio" delay="0">
                                              <p:tgtEl>
                                                <p:sldTgt/>
                                              </p:tgtEl>
                                            </p:cond>
                                          </p:endCondLst>
                                        </p:cTn>
                                        <p:tgtEl>
                                          <p:sndTgt r:embed="rId3" name="click.wav"/>
                                        </p:tgtEl>
                                      </p:cMediaNode>
                                    </p:audio>
                                  </p:subTnLst>
                                </p:cTn>
                              </p:par>
                            </p:childTnLst>
                          </p:cTn>
                        </p:par>
                        <p:par>
                          <p:cTn id="926" fill="hold">
                            <p:stCondLst>
                              <p:cond delay="223000"/>
                            </p:stCondLst>
                            <p:childTnLst>
                              <p:par>
                                <p:cTn id="927" presetID="4" presetClass="entr" presetSubtype="16" fill="hold" grpId="0" nodeType="afterEffect">
                                  <p:stCondLst>
                                    <p:cond delay="0"/>
                                  </p:stCondLst>
                                  <p:childTnLst>
                                    <p:set>
                                      <p:cBhvr>
                                        <p:cTn id="928" dur="1" fill="hold">
                                          <p:stCondLst>
                                            <p:cond delay="0"/>
                                          </p:stCondLst>
                                        </p:cTn>
                                        <p:tgtEl>
                                          <p:spTgt spid="237"/>
                                        </p:tgtEl>
                                        <p:attrNameLst>
                                          <p:attrName>style.visibility</p:attrName>
                                        </p:attrNameLst>
                                      </p:cBhvr>
                                      <p:to>
                                        <p:strVal val="visible"/>
                                      </p:to>
                                    </p:set>
                                    <p:animEffect transition="in" filter="box(in)">
                                      <p:cBhvr>
                                        <p:cTn id="929" dur="1000"/>
                                        <p:tgtEl>
                                          <p:spTgt spid="237"/>
                                        </p:tgtEl>
                                      </p:cBhvr>
                                    </p:animEffect>
                                  </p:childTnLst>
                                  <p:subTnLst>
                                    <p:audio>
                                      <p:cMediaNode>
                                        <p:cTn display="0" masterRel="sameClick">
                                          <p:stCondLst>
                                            <p:cond evt="begin" delay="0">
                                              <p:tn val="927"/>
                                            </p:cond>
                                          </p:stCondLst>
                                          <p:endCondLst>
                                            <p:cond evt="onStopAudio" delay="0">
                                              <p:tgtEl>
                                                <p:sldTgt/>
                                              </p:tgtEl>
                                            </p:cond>
                                          </p:endCondLst>
                                        </p:cTn>
                                        <p:tgtEl>
                                          <p:sndTgt r:embed="rId3" name="click.wav"/>
                                        </p:tgtEl>
                                      </p:cMediaNode>
                                    </p:audio>
                                  </p:subTnLst>
                                </p:cTn>
                              </p:par>
                            </p:childTnLst>
                          </p:cTn>
                        </p:par>
                        <p:par>
                          <p:cTn id="930" fill="hold">
                            <p:stCondLst>
                              <p:cond delay="224000"/>
                            </p:stCondLst>
                            <p:childTnLst>
                              <p:par>
                                <p:cTn id="931" presetID="4" presetClass="entr" presetSubtype="16" fill="hold" grpId="0" nodeType="afterEffect">
                                  <p:stCondLst>
                                    <p:cond delay="0"/>
                                  </p:stCondLst>
                                  <p:childTnLst>
                                    <p:set>
                                      <p:cBhvr>
                                        <p:cTn id="932" dur="1" fill="hold">
                                          <p:stCondLst>
                                            <p:cond delay="0"/>
                                          </p:stCondLst>
                                        </p:cTn>
                                        <p:tgtEl>
                                          <p:spTgt spid="238"/>
                                        </p:tgtEl>
                                        <p:attrNameLst>
                                          <p:attrName>style.visibility</p:attrName>
                                        </p:attrNameLst>
                                      </p:cBhvr>
                                      <p:to>
                                        <p:strVal val="visible"/>
                                      </p:to>
                                    </p:set>
                                    <p:animEffect transition="in" filter="box(in)">
                                      <p:cBhvr>
                                        <p:cTn id="933" dur="1000"/>
                                        <p:tgtEl>
                                          <p:spTgt spid="238"/>
                                        </p:tgtEl>
                                      </p:cBhvr>
                                    </p:animEffect>
                                  </p:childTnLst>
                                  <p:subTnLst>
                                    <p:audio>
                                      <p:cMediaNode>
                                        <p:cTn display="0" masterRel="sameClick">
                                          <p:stCondLst>
                                            <p:cond evt="begin" delay="0">
                                              <p:tn val="931"/>
                                            </p:cond>
                                          </p:stCondLst>
                                          <p:endCondLst>
                                            <p:cond evt="onStopAudio" delay="0">
                                              <p:tgtEl>
                                                <p:sldTgt/>
                                              </p:tgtEl>
                                            </p:cond>
                                          </p:endCondLst>
                                        </p:cTn>
                                        <p:tgtEl>
                                          <p:sndTgt r:embed="rId3" name="click.wav"/>
                                        </p:tgtEl>
                                      </p:cMediaNode>
                                    </p:audio>
                                  </p:subTnLst>
                                </p:cTn>
                              </p:par>
                            </p:childTnLst>
                          </p:cTn>
                        </p:par>
                        <p:par>
                          <p:cTn id="934" fill="hold">
                            <p:stCondLst>
                              <p:cond delay="225000"/>
                            </p:stCondLst>
                            <p:childTnLst>
                              <p:par>
                                <p:cTn id="935" presetID="4" presetClass="entr" presetSubtype="16" fill="hold" grpId="0" nodeType="afterEffect">
                                  <p:stCondLst>
                                    <p:cond delay="0"/>
                                  </p:stCondLst>
                                  <p:childTnLst>
                                    <p:set>
                                      <p:cBhvr>
                                        <p:cTn id="936" dur="1" fill="hold">
                                          <p:stCondLst>
                                            <p:cond delay="0"/>
                                          </p:stCondLst>
                                        </p:cTn>
                                        <p:tgtEl>
                                          <p:spTgt spid="239"/>
                                        </p:tgtEl>
                                        <p:attrNameLst>
                                          <p:attrName>style.visibility</p:attrName>
                                        </p:attrNameLst>
                                      </p:cBhvr>
                                      <p:to>
                                        <p:strVal val="visible"/>
                                      </p:to>
                                    </p:set>
                                    <p:animEffect transition="in" filter="box(in)">
                                      <p:cBhvr>
                                        <p:cTn id="937" dur="1000"/>
                                        <p:tgtEl>
                                          <p:spTgt spid="239"/>
                                        </p:tgtEl>
                                      </p:cBhvr>
                                    </p:animEffect>
                                  </p:childTnLst>
                                  <p:subTnLst>
                                    <p:audio>
                                      <p:cMediaNode>
                                        <p:cTn display="0" masterRel="sameClick">
                                          <p:stCondLst>
                                            <p:cond evt="begin" delay="0">
                                              <p:tn val="935"/>
                                            </p:cond>
                                          </p:stCondLst>
                                          <p:endCondLst>
                                            <p:cond evt="onStopAudio" delay="0">
                                              <p:tgtEl>
                                                <p:sldTgt/>
                                              </p:tgtEl>
                                            </p:cond>
                                          </p:endCondLst>
                                        </p:cTn>
                                        <p:tgtEl>
                                          <p:sndTgt r:embed="rId3" name="click.wav"/>
                                        </p:tgtEl>
                                      </p:cMediaNode>
                                    </p:audio>
                                  </p:subTnLst>
                                </p:cTn>
                              </p:par>
                            </p:childTnLst>
                          </p:cTn>
                        </p:par>
                        <p:par>
                          <p:cTn id="938" fill="hold">
                            <p:stCondLst>
                              <p:cond delay="226000"/>
                            </p:stCondLst>
                            <p:childTnLst>
                              <p:par>
                                <p:cTn id="939" presetID="4" presetClass="entr" presetSubtype="16" fill="hold" grpId="0" nodeType="afterEffect">
                                  <p:stCondLst>
                                    <p:cond delay="0"/>
                                  </p:stCondLst>
                                  <p:childTnLst>
                                    <p:set>
                                      <p:cBhvr>
                                        <p:cTn id="940" dur="1" fill="hold">
                                          <p:stCondLst>
                                            <p:cond delay="0"/>
                                          </p:stCondLst>
                                        </p:cTn>
                                        <p:tgtEl>
                                          <p:spTgt spid="240"/>
                                        </p:tgtEl>
                                        <p:attrNameLst>
                                          <p:attrName>style.visibility</p:attrName>
                                        </p:attrNameLst>
                                      </p:cBhvr>
                                      <p:to>
                                        <p:strVal val="visible"/>
                                      </p:to>
                                    </p:set>
                                    <p:animEffect transition="in" filter="box(in)">
                                      <p:cBhvr>
                                        <p:cTn id="941" dur="1000"/>
                                        <p:tgtEl>
                                          <p:spTgt spid="240"/>
                                        </p:tgtEl>
                                      </p:cBhvr>
                                    </p:animEffect>
                                  </p:childTnLst>
                                  <p:subTnLst>
                                    <p:audio>
                                      <p:cMediaNode>
                                        <p:cTn display="0" masterRel="sameClick">
                                          <p:stCondLst>
                                            <p:cond evt="begin" delay="0">
                                              <p:tn val="939"/>
                                            </p:cond>
                                          </p:stCondLst>
                                          <p:endCondLst>
                                            <p:cond evt="onStopAudio" delay="0">
                                              <p:tgtEl>
                                                <p:sldTgt/>
                                              </p:tgtEl>
                                            </p:cond>
                                          </p:endCondLst>
                                        </p:cTn>
                                        <p:tgtEl>
                                          <p:sndTgt r:embed="rId3" name="click.wav"/>
                                        </p:tgtEl>
                                      </p:cMediaNode>
                                    </p:audio>
                                  </p:subTnLst>
                                </p:cTn>
                              </p:par>
                            </p:childTnLst>
                          </p:cTn>
                        </p:par>
                        <p:par>
                          <p:cTn id="942" fill="hold">
                            <p:stCondLst>
                              <p:cond delay="227000"/>
                            </p:stCondLst>
                            <p:childTnLst>
                              <p:par>
                                <p:cTn id="943" presetID="4" presetClass="entr" presetSubtype="16" fill="hold" grpId="0" nodeType="afterEffect">
                                  <p:stCondLst>
                                    <p:cond delay="0"/>
                                  </p:stCondLst>
                                  <p:childTnLst>
                                    <p:set>
                                      <p:cBhvr>
                                        <p:cTn id="944" dur="1" fill="hold">
                                          <p:stCondLst>
                                            <p:cond delay="0"/>
                                          </p:stCondLst>
                                        </p:cTn>
                                        <p:tgtEl>
                                          <p:spTgt spid="241"/>
                                        </p:tgtEl>
                                        <p:attrNameLst>
                                          <p:attrName>style.visibility</p:attrName>
                                        </p:attrNameLst>
                                      </p:cBhvr>
                                      <p:to>
                                        <p:strVal val="visible"/>
                                      </p:to>
                                    </p:set>
                                    <p:animEffect transition="in" filter="box(in)">
                                      <p:cBhvr>
                                        <p:cTn id="945" dur="1000"/>
                                        <p:tgtEl>
                                          <p:spTgt spid="241"/>
                                        </p:tgtEl>
                                      </p:cBhvr>
                                    </p:animEffect>
                                  </p:childTnLst>
                                  <p:subTnLst>
                                    <p:audio>
                                      <p:cMediaNode>
                                        <p:cTn display="0" masterRel="sameClick">
                                          <p:stCondLst>
                                            <p:cond evt="begin" delay="0">
                                              <p:tn val="943"/>
                                            </p:cond>
                                          </p:stCondLst>
                                          <p:endCondLst>
                                            <p:cond evt="onStopAudio" delay="0">
                                              <p:tgtEl>
                                                <p:sldTgt/>
                                              </p:tgtEl>
                                            </p:cond>
                                          </p:endCondLst>
                                        </p:cTn>
                                        <p:tgtEl>
                                          <p:sndTgt r:embed="rId3" name="click.wav"/>
                                        </p:tgtEl>
                                      </p:cMediaNode>
                                    </p:audio>
                                  </p:subTnLst>
                                </p:cTn>
                              </p:par>
                            </p:childTnLst>
                          </p:cTn>
                        </p:par>
                        <p:par>
                          <p:cTn id="946" fill="hold">
                            <p:stCondLst>
                              <p:cond delay="228000"/>
                            </p:stCondLst>
                            <p:childTnLst>
                              <p:par>
                                <p:cTn id="947" presetID="4" presetClass="entr" presetSubtype="16" fill="hold" grpId="0" nodeType="afterEffect">
                                  <p:stCondLst>
                                    <p:cond delay="0"/>
                                  </p:stCondLst>
                                  <p:childTnLst>
                                    <p:set>
                                      <p:cBhvr>
                                        <p:cTn id="948" dur="1" fill="hold">
                                          <p:stCondLst>
                                            <p:cond delay="0"/>
                                          </p:stCondLst>
                                        </p:cTn>
                                        <p:tgtEl>
                                          <p:spTgt spid="242"/>
                                        </p:tgtEl>
                                        <p:attrNameLst>
                                          <p:attrName>style.visibility</p:attrName>
                                        </p:attrNameLst>
                                      </p:cBhvr>
                                      <p:to>
                                        <p:strVal val="visible"/>
                                      </p:to>
                                    </p:set>
                                    <p:animEffect transition="in" filter="box(in)">
                                      <p:cBhvr>
                                        <p:cTn id="949" dur="1000"/>
                                        <p:tgtEl>
                                          <p:spTgt spid="242"/>
                                        </p:tgtEl>
                                      </p:cBhvr>
                                    </p:animEffect>
                                  </p:childTnLst>
                                  <p:subTnLst>
                                    <p:audio>
                                      <p:cMediaNode>
                                        <p:cTn display="0" masterRel="sameClick">
                                          <p:stCondLst>
                                            <p:cond evt="begin" delay="0">
                                              <p:tn val="947"/>
                                            </p:cond>
                                          </p:stCondLst>
                                          <p:endCondLst>
                                            <p:cond evt="onStopAudio" delay="0">
                                              <p:tgtEl>
                                                <p:sldTgt/>
                                              </p:tgtEl>
                                            </p:cond>
                                          </p:endCondLst>
                                        </p:cTn>
                                        <p:tgtEl>
                                          <p:sndTgt r:embed="rId3" name="click.wav"/>
                                        </p:tgtEl>
                                      </p:cMediaNode>
                                    </p:audio>
                                  </p:subTnLst>
                                </p:cTn>
                              </p:par>
                            </p:childTnLst>
                          </p:cTn>
                        </p:par>
                        <p:par>
                          <p:cTn id="950" fill="hold">
                            <p:stCondLst>
                              <p:cond delay="229000"/>
                            </p:stCondLst>
                            <p:childTnLst>
                              <p:par>
                                <p:cTn id="951" presetID="4" presetClass="entr" presetSubtype="16" fill="hold" grpId="0" nodeType="afterEffect">
                                  <p:stCondLst>
                                    <p:cond delay="0"/>
                                  </p:stCondLst>
                                  <p:childTnLst>
                                    <p:set>
                                      <p:cBhvr>
                                        <p:cTn id="952" dur="1" fill="hold">
                                          <p:stCondLst>
                                            <p:cond delay="0"/>
                                          </p:stCondLst>
                                        </p:cTn>
                                        <p:tgtEl>
                                          <p:spTgt spid="243"/>
                                        </p:tgtEl>
                                        <p:attrNameLst>
                                          <p:attrName>style.visibility</p:attrName>
                                        </p:attrNameLst>
                                      </p:cBhvr>
                                      <p:to>
                                        <p:strVal val="visible"/>
                                      </p:to>
                                    </p:set>
                                    <p:animEffect transition="in" filter="box(in)">
                                      <p:cBhvr>
                                        <p:cTn id="953" dur="1000"/>
                                        <p:tgtEl>
                                          <p:spTgt spid="243"/>
                                        </p:tgtEl>
                                      </p:cBhvr>
                                    </p:animEffect>
                                  </p:childTnLst>
                                  <p:subTnLst>
                                    <p:audio>
                                      <p:cMediaNode>
                                        <p:cTn display="0" masterRel="sameClick">
                                          <p:stCondLst>
                                            <p:cond evt="begin" delay="0">
                                              <p:tn val="951"/>
                                            </p:cond>
                                          </p:stCondLst>
                                          <p:endCondLst>
                                            <p:cond evt="onStopAudio" delay="0">
                                              <p:tgtEl>
                                                <p:sldTgt/>
                                              </p:tgtEl>
                                            </p:cond>
                                          </p:endCondLst>
                                        </p:cTn>
                                        <p:tgtEl>
                                          <p:sndTgt r:embed="rId3" name="click.wav"/>
                                        </p:tgtEl>
                                      </p:cMediaNode>
                                    </p:audio>
                                  </p:subTnLst>
                                </p:cTn>
                              </p:par>
                            </p:childTnLst>
                          </p:cTn>
                        </p:par>
                        <p:par>
                          <p:cTn id="954" fill="hold">
                            <p:stCondLst>
                              <p:cond delay="230000"/>
                            </p:stCondLst>
                            <p:childTnLst>
                              <p:par>
                                <p:cTn id="955" presetID="4" presetClass="entr" presetSubtype="16" fill="hold" grpId="0" nodeType="afterEffect">
                                  <p:stCondLst>
                                    <p:cond delay="0"/>
                                  </p:stCondLst>
                                  <p:childTnLst>
                                    <p:set>
                                      <p:cBhvr>
                                        <p:cTn id="956" dur="1" fill="hold">
                                          <p:stCondLst>
                                            <p:cond delay="0"/>
                                          </p:stCondLst>
                                        </p:cTn>
                                        <p:tgtEl>
                                          <p:spTgt spid="244"/>
                                        </p:tgtEl>
                                        <p:attrNameLst>
                                          <p:attrName>style.visibility</p:attrName>
                                        </p:attrNameLst>
                                      </p:cBhvr>
                                      <p:to>
                                        <p:strVal val="visible"/>
                                      </p:to>
                                    </p:set>
                                    <p:animEffect transition="in" filter="box(in)">
                                      <p:cBhvr>
                                        <p:cTn id="957" dur="1000"/>
                                        <p:tgtEl>
                                          <p:spTgt spid="244"/>
                                        </p:tgtEl>
                                      </p:cBhvr>
                                    </p:animEffect>
                                  </p:childTnLst>
                                  <p:subTnLst>
                                    <p:audio>
                                      <p:cMediaNode>
                                        <p:cTn display="0" masterRel="sameClick">
                                          <p:stCondLst>
                                            <p:cond evt="begin" delay="0">
                                              <p:tn val="955"/>
                                            </p:cond>
                                          </p:stCondLst>
                                          <p:endCondLst>
                                            <p:cond evt="onStopAudio" delay="0">
                                              <p:tgtEl>
                                                <p:sldTgt/>
                                              </p:tgtEl>
                                            </p:cond>
                                          </p:endCondLst>
                                        </p:cTn>
                                        <p:tgtEl>
                                          <p:sndTgt r:embed="rId3" name="click.wav"/>
                                        </p:tgtEl>
                                      </p:cMediaNode>
                                    </p:audio>
                                  </p:subTnLst>
                                </p:cTn>
                              </p:par>
                            </p:childTnLst>
                          </p:cTn>
                        </p:par>
                        <p:par>
                          <p:cTn id="958" fill="hold">
                            <p:stCondLst>
                              <p:cond delay="231000"/>
                            </p:stCondLst>
                            <p:childTnLst>
                              <p:par>
                                <p:cTn id="959" presetID="4" presetClass="entr" presetSubtype="16" fill="hold" grpId="0" nodeType="afterEffect">
                                  <p:stCondLst>
                                    <p:cond delay="0"/>
                                  </p:stCondLst>
                                  <p:childTnLst>
                                    <p:set>
                                      <p:cBhvr>
                                        <p:cTn id="960" dur="1" fill="hold">
                                          <p:stCondLst>
                                            <p:cond delay="0"/>
                                          </p:stCondLst>
                                        </p:cTn>
                                        <p:tgtEl>
                                          <p:spTgt spid="245"/>
                                        </p:tgtEl>
                                        <p:attrNameLst>
                                          <p:attrName>style.visibility</p:attrName>
                                        </p:attrNameLst>
                                      </p:cBhvr>
                                      <p:to>
                                        <p:strVal val="visible"/>
                                      </p:to>
                                    </p:set>
                                    <p:animEffect transition="in" filter="box(in)">
                                      <p:cBhvr>
                                        <p:cTn id="961" dur="1000"/>
                                        <p:tgtEl>
                                          <p:spTgt spid="245"/>
                                        </p:tgtEl>
                                      </p:cBhvr>
                                    </p:animEffect>
                                  </p:childTnLst>
                                  <p:subTnLst>
                                    <p:audio>
                                      <p:cMediaNode>
                                        <p:cTn display="0" masterRel="sameClick">
                                          <p:stCondLst>
                                            <p:cond evt="begin" delay="0">
                                              <p:tn val="959"/>
                                            </p:cond>
                                          </p:stCondLst>
                                          <p:endCondLst>
                                            <p:cond evt="onStopAudio" delay="0">
                                              <p:tgtEl>
                                                <p:sldTgt/>
                                              </p:tgtEl>
                                            </p:cond>
                                          </p:endCondLst>
                                        </p:cTn>
                                        <p:tgtEl>
                                          <p:sndTgt r:embed="rId3" name="click.wav"/>
                                        </p:tgtEl>
                                      </p:cMediaNode>
                                    </p:audio>
                                  </p:subTnLst>
                                </p:cTn>
                              </p:par>
                            </p:childTnLst>
                          </p:cTn>
                        </p:par>
                        <p:par>
                          <p:cTn id="962" fill="hold">
                            <p:stCondLst>
                              <p:cond delay="232000"/>
                            </p:stCondLst>
                            <p:childTnLst>
                              <p:par>
                                <p:cTn id="963" presetID="4" presetClass="entr" presetSubtype="16" fill="hold" grpId="0" nodeType="afterEffect">
                                  <p:stCondLst>
                                    <p:cond delay="0"/>
                                  </p:stCondLst>
                                  <p:childTnLst>
                                    <p:set>
                                      <p:cBhvr>
                                        <p:cTn id="964" dur="1" fill="hold">
                                          <p:stCondLst>
                                            <p:cond delay="0"/>
                                          </p:stCondLst>
                                        </p:cTn>
                                        <p:tgtEl>
                                          <p:spTgt spid="246"/>
                                        </p:tgtEl>
                                        <p:attrNameLst>
                                          <p:attrName>style.visibility</p:attrName>
                                        </p:attrNameLst>
                                      </p:cBhvr>
                                      <p:to>
                                        <p:strVal val="visible"/>
                                      </p:to>
                                    </p:set>
                                    <p:animEffect transition="in" filter="box(in)">
                                      <p:cBhvr>
                                        <p:cTn id="965" dur="1000"/>
                                        <p:tgtEl>
                                          <p:spTgt spid="246"/>
                                        </p:tgtEl>
                                      </p:cBhvr>
                                    </p:animEffect>
                                  </p:childTnLst>
                                  <p:subTnLst>
                                    <p:audio>
                                      <p:cMediaNode>
                                        <p:cTn display="0" masterRel="sameClick">
                                          <p:stCondLst>
                                            <p:cond evt="begin" delay="0">
                                              <p:tn val="963"/>
                                            </p:cond>
                                          </p:stCondLst>
                                          <p:endCondLst>
                                            <p:cond evt="onStopAudio" delay="0">
                                              <p:tgtEl>
                                                <p:sldTgt/>
                                              </p:tgtEl>
                                            </p:cond>
                                          </p:endCondLst>
                                        </p:cTn>
                                        <p:tgtEl>
                                          <p:sndTgt r:embed="rId3" name="click.wav"/>
                                        </p:tgtEl>
                                      </p:cMediaNode>
                                    </p:audio>
                                  </p:subTnLst>
                                </p:cTn>
                              </p:par>
                            </p:childTnLst>
                          </p:cTn>
                        </p:par>
                        <p:par>
                          <p:cTn id="966" fill="hold">
                            <p:stCondLst>
                              <p:cond delay="233000"/>
                            </p:stCondLst>
                            <p:childTnLst>
                              <p:par>
                                <p:cTn id="967" presetID="4" presetClass="entr" presetSubtype="16" fill="hold" grpId="0" nodeType="afterEffect">
                                  <p:stCondLst>
                                    <p:cond delay="0"/>
                                  </p:stCondLst>
                                  <p:childTnLst>
                                    <p:set>
                                      <p:cBhvr>
                                        <p:cTn id="968" dur="1" fill="hold">
                                          <p:stCondLst>
                                            <p:cond delay="0"/>
                                          </p:stCondLst>
                                        </p:cTn>
                                        <p:tgtEl>
                                          <p:spTgt spid="247"/>
                                        </p:tgtEl>
                                        <p:attrNameLst>
                                          <p:attrName>style.visibility</p:attrName>
                                        </p:attrNameLst>
                                      </p:cBhvr>
                                      <p:to>
                                        <p:strVal val="visible"/>
                                      </p:to>
                                    </p:set>
                                    <p:animEffect transition="in" filter="box(in)">
                                      <p:cBhvr>
                                        <p:cTn id="969" dur="1000"/>
                                        <p:tgtEl>
                                          <p:spTgt spid="247"/>
                                        </p:tgtEl>
                                      </p:cBhvr>
                                    </p:animEffect>
                                  </p:childTnLst>
                                  <p:subTnLst>
                                    <p:audio>
                                      <p:cMediaNode>
                                        <p:cTn display="0" masterRel="sameClick">
                                          <p:stCondLst>
                                            <p:cond evt="begin" delay="0">
                                              <p:tn val="967"/>
                                            </p:cond>
                                          </p:stCondLst>
                                          <p:endCondLst>
                                            <p:cond evt="onStopAudio" delay="0">
                                              <p:tgtEl>
                                                <p:sldTgt/>
                                              </p:tgtEl>
                                            </p:cond>
                                          </p:endCondLst>
                                        </p:cTn>
                                        <p:tgtEl>
                                          <p:sndTgt r:embed="rId3" name="click.wav"/>
                                        </p:tgtEl>
                                      </p:cMediaNode>
                                    </p:audio>
                                  </p:subTnLst>
                                </p:cTn>
                              </p:par>
                            </p:childTnLst>
                          </p:cTn>
                        </p:par>
                        <p:par>
                          <p:cTn id="970" fill="hold">
                            <p:stCondLst>
                              <p:cond delay="234000"/>
                            </p:stCondLst>
                            <p:childTnLst>
                              <p:par>
                                <p:cTn id="971" presetID="4" presetClass="entr" presetSubtype="16" fill="hold" grpId="0" nodeType="afterEffect">
                                  <p:stCondLst>
                                    <p:cond delay="0"/>
                                  </p:stCondLst>
                                  <p:childTnLst>
                                    <p:set>
                                      <p:cBhvr>
                                        <p:cTn id="972" dur="1" fill="hold">
                                          <p:stCondLst>
                                            <p:cond delay="0"/>
                                          </p:stCondLst>
                                        </p:cTn>
                                        <p:tgtEl>
                                          <p:spTgt spid="248"/>
                                        </p:tgtEl>
                                        <p:attrNameLst>
                                          <p:attrName>style.visibility</p:attrName>
                                        </p:attrNameLst>
                                      </p:cBhvr>
                                      <p:to>
                                        <p:strVal val="visible"/>
                                      </p:to>
                                    </p:set>
                                    <p:animEffect transition="in" filter="box(in)">
                                      <p:cBhvr>
                                        <p:cTn id="973" dur="1000"/>
                                        <p:tgtEl>
                                          <p:spTgt spid="248"/>
                                        </p:tgtEl>
                                      </p:cBhvr>
                                    </p:animEffect>
                                  </p:childTnLst>
                                  <p:subTnLst>
                                    <p:audio>
                                      <p:cMediaNode>
                                        <p:cTn display="0" masterRel="sameClick">
                                          <p:stCondLst>
                                            <p:cond evt="begin" delay="0">
                                              <p:tn val="971"/>
                                            </p:cond>
                                          </p:stCondLst>
                                          <p:endCondLst>
                                            <p:cond evt="onStopAudio" delay="0">
                                              <p:tgtEl>
                                                <p:sldTgt/>
                                              </p:tgtEl>
                                            </p:cond>
                                          </p:endCondLst>
                                        </p:cTn>
                                        <p:tgtEl>
                                          <p:sndTgt r:embed="rId3" name="click.wav"/>
                                        </p:tgtEl>
                                      </p:cMediaNode>
                                    </p:audio>
                                  </p:subTnLst>
                                </p:cTn>
                              </p:par>
                            </p:childTnLst>
                          </p:cTn>
                        </p:par>
                        <p:par>
                          <p:cTn id="974" fill="hold">
                            <p:stCondLst>
                              <p:cond delay="235000"/>
                            </p:stCondLst>
                            <p:childTnLst>
                              <p:par>
                                <p:cTn id="975" presetID="4" presetClass="entr" presetSubtype="16" fill="hold" grpId="0" nodeType="afterEffect">
                                  <p:stCondLst>
                                    <p:cond delay="0"/>
                                  </p:stCondLst>
                                  <p:childTnLst>
                                    <p:set>
                                      <p:cBhvr>
                                        <p:cTn id="976" dur="1" fill="hold">
                                          <p:stCondLst>
                                            <p:cond delay="0"/>
                                          </p:stCondLst>
                                        </p:cTn>
                                        <p:tgtEl>
                                          <p:spTgt spid="249"/>
                                        </p:tgtEl>
                                        <p:attrNameLst>
                                          <p:attrName>style.visibility</p:attrName>
                                        </p:attrNameLst>
                                      </p:cBhvr>
                                      <p:to>
                                        <p:strVal val="visible"/>
                                      </p:to>
                                    </p:set>
                                    <p:animEffect transition="in" filter="box(in)">
                                      <p:cBhvr>
                                        <p:cTn id="977" dur="1000"/>
                                        <p:tgtEl>
                                          <p:spTgt spid="249"/>
                                        </p:tgtEl>
                                      </p:cBhvr>
                                    </p:animEffect>
                                  </p:childTnLst>
                                  <p:subTnLst>
                                    <p:audio>
                                      <p:cMediaNode>
                                        <p:cTn display="0" masterRel="sameClick">
                                          <p:stCondLst>
                                            <p:cond evt="begin" delay="0">
                                              <p:tn val="975"/>
                                            </p:cond>
                                          </p:stCondLst>
                                          <p:endCondLst>
                                            <p:cond evt="onStopAudio" delay="0">
                                              <p:tgtEl>
                                                <p:sldTgt/>
                                              </p:tgtEl>
                                            </p:cond>
                                          </p:endCondLst>
                                        </p:cTn>
                                        <p:tgtEl>
                                          <p:sndTgt r:embed="rId3" name="click.wav"/>
                                        </p:tgtEl>
                                      </p:cMediaNode>
                                    </p:audio>
                                  </p:subTnLst>
                                </p:cTn>
                              </p:par>
                            </p:childTnLst>
                          </p:cTn>
                        </p:par>
                        <p:par>
                          <p:cTn id="978" fill="hold">
                            <p:stCondLst>
                              <p:cond delay="236000"/>
                            </p:stCondLst>
                            <p:childTnLst>
                              <p:par>
                                <p:cTn id="979" presetID="4" presetClass="entr" presetSubtype="16" fill="hold" grpId="0" nodeType="afterEffect">
                                  <p:stCondLst>
                                    <p:cond delay="0"/>
                                  </p:stCondLst>
                                  <p:childTnLst>
                                    <p:set>
                                      <p:cBhvr>
                                        <p:cTn id="980" dur="1" fill="hold">
                                          <p:stCondLst>
                                            <p:cond delay="0"/>
                                          </p:stCondLst>
                                        </p:cTn>
                                        <p:tgtEl>
                                          <p:spTgt spid="250"/>
                                        </p:tgtEl>
                                        <p:attrNameLst>
                                          <p:attrName>style.visibility</p:attrName>
                                        </p:attrNameLst>
                                      </p:cBhvr>
                                      <p:to>
                                        <p:strVal val="visible"/>
                                      </p:to>
                                    </p:set>
                                    <p:animEffect transition="in" filter="box(in)">
                                      <p:cBhvr>
                                        <p:cTn id="981" dur="1000"/>
                                        <p:tgtEl>
                                          <p:spTgt spid="250"/>
                                        </p:tgtEl>
                                      </p:cBhvr>
                                    </p:animEffect>
                                  </p:childTnLst>
                                  <p:subTnLst>
                                    <p:audio>
                                      <p:cMediaNode>
                                        <p:cTn display="0" masterRel="sameClick">
                                          <p:stCondLst>
                                            <p:cond evt="begin" delay="0">
                                              <p:tn val="979"/>
                                            </p:cond>
                                          </p:stCondLst>
                                          <p:endCondLst>
                                            <p:cond evt="onStopAudio" delay="0">
                                              <p:tgtEl>
                                                <p:sldTgt/>
                                              </p:tgtEl>
                                            </p:cond>
                                          </p:endCondLst>
                                        </p:cTn>
                                        <p:tgtEl>
                                          <p:sndTgt r:embed="rId3" name="click.wav"/>
                                        </p:tgtEl>
                                      </p:cMediaNode>
                                    </p:audio>
                                  </p:subTnLst>
                                </p:cTn>
                              </p:par>
                            </p:childTnLst>
                          </p:cTn>
                        </p:par>
                        <p:par>
                          <p:cTn id="982" fill="hold">
                            <p:stCondLst>
                              <p:cond delay="237000"/>
                            </p:stCondLst>
                            <p:childTnLst>
                              <p:par>
                                <p:cTn id="983" presetID="4" presetClass="entr" presetSubtype="16" fill="hold" grpId="0" nodeType="afterEffect">
                                  <p:stCondLst>
                                    <p:cond delay="0"/>
                                  </p:stCondLst>
                                  <p:childTnLst>
                                    <p:set>
                                      <p:cBhvr>
                                        <p:cTn id="984" dur="1" fill="hold">
                                          <p:stCondLst>
                                            <p:cond delay="0"/>
                                          </p:stCondLst>
                                        </p:cTn>
                                        <p:tgtEl>
                                          <p:spTgt spid="251"/>
                                        </p:tgtEl>
                                        <p:attrNameLst>
                                          <p:attrName>style.visibility</p:attrName>
                                        </p:attrNameLst>
                                      </p:cBhvr>
                                      <p:to>
                                        <p:strVal val="visible"/>
                                      </p:to>
                                    </p:set>
                                    <p:animEffect transition="in" filter="box(in)">
                                      <p:cBhvr>
                                        <p:cTn id="985" dur="1000"/>
                                        <p:tgtEl>
                                          <p:spTgt spid="251"/>
                                        </p:tgtEl>
                                      </p:cBhvr>
                                    </p:animEffect>
                                  </p:childTnLst>
                                  <p:subTnLst>
                                    <p:audio>
                                      <p:cMediaNode>
                                        <p:cTn display="0" masterRel="sameClick">
                                          <p:stCondLst>
                                            <p:cond evt="begin" delay="0">
                                              <p:tn val="983"/>
                                            </p:cond>
                                          </p:stCondLst>
                                          <p:endCondLst>
                                            <p:cond evt="onStopAudio" delay="0">
                                              <p:tgtEl>
                                                <p:sldTgt/>
                                              </p:tgtEl>
                                            </p:cond>
                                          </p:endCondLst>
                                        </p:cTn>
                                        <p:tgtEl>
                                          <p:sndTgt r:embed="rId3" name="click.wav"/>
                                        </p:tgtEl>
                                      </p:cMediaNode>
                                    </p:audio>
                                  </p:subTnLst>
                                </p:cTn>
                              </p:par>
                            </p:childTnLst>
                          </p:cTn>
                        </p:par>
                        <p:par>
                          <p:cTn id="986" fill="hold">
                            <p:stCondLst>
                              <p:cond delay="238000"/>
                            </p:stCondLst>
                            <p:childTnLst>
                              <p:par>
                                <p:cTn id="987" presetID="4" presetClass="entr" presetSubtype="16" fill="hold" grpId="0" nodeType="afterEffect">
                                  <p:stCondLst>
                                    <p:cond delay="0"/>
                                  </p:stCondLst>
                                  <p:childTnLst>
                                    <p:set>
                                      <p:cBhvr>
                                        <p:cTn id="988" dur="1" fill="hold">
                                          <p:stCondLst>
                                            <p:cond delay="0"/>
                                          </p:stCondLst>
                                        </p:cTn>
                                        <p:tgtEl>
                                          <p:spTgt spid="252"/>
                                        </p:tgtEl>
                                        <p:attrNameLst>
                                          <p:attrName>style.visibility</p:attrName>
                                        </p:attrNameLst>
                                      </p:cBhvr>
                                      <p:to>
                                        <p:strVal val="visible"/>
                                      </p:to>
                                    </p:set>
                                    <p:animEffect transition="in" filter="box(in)">
                                      <p:cBhvr>
                                        <p:cTn id="989" dur="1000"/>
                                        <p:tgtEl>
                                          <p:spTgt spid="252"/>
                                        </p:tgtEl>
                                      </p:cBhvr>
                                    </p:animEffect>
                                  </p:childTnLst>
                                  <p:subTnLst>
                                    <p:audio>
                                      <p:cMediaNode>
                                        <p:cTn display="0" masterRel="sameClick">
                                          <p:stCondLst>
                                            <p:cond evt="begin" delay="0">
                                              <p:tn val="987"/>
                                            </p:cond>
                                          </p:stCondLst>
                                          <p:endCondLst>
                                            <p:cond evt="onStopAudio" delay="0">
                                              <p:tgtEl>
                                                <p:sldTgt/>
                                              </p:tgtEl>
                                            </p:cond>
                                          </p:endCondLst>
                                        </p:cTn>
                                        <p:tgtEl>
                                          <p:sndTgt r:embed="rId3" name="click.wav"/>
                                        </p:tgtEl>
                                      </p:cMediaNode>
                                    </p:audio>
                                  </p:subTnLst>
                                </p:cTn>
                              </p:par>
                            </p:childTnLst>
                          </p:cTn>
                        </p:par>
                        <p:par>
                          <p:cTn id="990" fill="hold">
                            <p:stCondLst>
                              <p:cond delay="239000"/>
                            </p:stCondLst>
                            <p:childTnLst>
                              <p:par>
                                <p:cTn id="991" presetID="4" presetClass="entr" presetSubtype="16" fill="hold" grpId="0" nodeType="afterEffect">
                                  <p:stCondLst>
                                    <p:cond delay="0"/>
                                  </p:stCondLst>
                                  <p:childTnLst>
                                    <p:set>
                                      <p:cBhvr>
                                        <p:cTn id="992" dur="1" fill="hold">
                                          <p:stCondLst>
                                            <p:cond delay="0"/>
                                          </p:stCondLst>
                                        </p:cTn>
                                        <p:tgtEl>
                                          <p:spTgt spid="253"/>
                                        </p:tgtEl>
                                        <p:attrNameLst>
                                          <p:attrName>style.visibility</p:attrName>
                                        </p:attrNameLst>
                                      </p:cBhvr>
                                      <p:to>
                                        <p:strVal val="visible"/>
                                      </p:to>
                                    </p:set>
                                    <p:animEffect transition="in" filter="box(in)">
                                      <p:cBhvr>
                                        <p:cTn id="993" dur="1000"/>
                                        <p:tgtEl>
                                          <p:spTgt spid="253"/>
                                        </p:tgtEl>
                                      </p:cBhvr>
                                    </p:animEffect>
                                  </p:childTnLst>
                                  <p:subTnLst>
                                    <p:audio>
                                      <p:cMediaNode>
                                        <p:cTn display="0" masterRel="sameClick">
                                          <p:stCondLst>
                                            <p:cond evt="begin" delay="0">
                                              <p:tn val="991"/>
                                            </p:cond>
                                          </p:stCondLst>
                                          <p:endCondLst>
                                            <p:cond evt="onStopAudio" delay="0">
                                              <p:tgtEl>
                                                <p:sldTgt/>
                                              </p:tgtEl>
                                            </p:cond>
                                          </p:endCondLst>
                                        </p:cTn>
                                        <p:tgtEl>
                                          <p:sndTgt r:embed="rId3" name="click.wav"/>
                                        </p:tgtEl>
                                      </p:cMediaNode>
                                    </p:audio>
                                  </p:subTnLst>
                                </p:cTn>
                              </p:par>
                              <p:par>
                                <p:cTn id="994" presetID="4" presetClass="entr" presetSubtype="16" fill="hold" grpId="0" nodeType="withEffect">
                                  <p:stCondLst>
                                    <p:cond delay="0"/>
                                  </p:stCondLst>
                                  <p:childTnLst>
                                    <p:set>
                                      <p:cBhvr>
                                        <p:cTn id="995" dur="1" fill="hold">
                                          <p:stCondLst>
                                            <p:cond delay="0"/>
                                          </p:stCondLst>
                                        </p:cTn>
                                        <p:tgtEl>
                                          <p:spTgt spid="254"/>
                                        </p:tgtEl>
                                        <p:attrNameLst>
                                          <p:attrName>style.visibility</p:attrName>
                                        </p:attrNameLst>
                                      </p:cBhvr>
                                      <p:to>
                                        <p:strVal val="visible"/>
                                      </p:to>
                                    </p:set>
                                    <p:animEffect transition="in" filter="box(in)">
                                      <p:cBhvr>
                                        <p:cTn id="996" dur="500"/>
                                        <p:tgtEl>
                                          <p:spTgt spid="254"/>
                                        </p:tgtEl>
                                      </p:cBhvr>
                                    </p:animEffect>
                                  </p:childTnLst>
                                  <p:subTnLst>
                                    <p:audio>
                                      <p:cMediaNode>
                                        <p:cTn display="0" masterRel="sameClick">
                                          <p:stCondLst>
                                            <p:cond evt="begin" delay="0">
                                              <p:tn val="994"/>
                                            </p:cond>
                                          </p:stCondLst>
                                          <p:endCondLst>
                                            <p:cond evt="onStopAudio" delay="0">
                                              <p:tgtEl>
                                                <p:sldTgt/>
                                              </p:tgtEl>
                                            </p:cond>
                                          </p:endCondLst>
                                        </p:cTn>
                                        <p:tgtEl>
                                          <p:sndTgt r:embed="rId4" name="chimes.wav"/>
                                        </p:tgtEl>
                                      </p:cMediaNode>
                                    </p:audio>
                                  </p:subTnLst>
                                </p:cTn>
                              </p:par>
                            </p:childTnLst>
                          </p:cTn>
                        </p:par>
                      </p:childTnLst>
                    </p:cTn>
                  </p:par>
                  <p:par>
                    <p:cTn id="997" fill="hold">
                      <p:stCondLst>
                        <p:cond delay="indefinite"/>
                      </p:stCondLst>
                      <p:childTnLst>
                        <p:par>
                          <p:cTn id="998" fill="hold">
                            <p:stCondLst>
                              <p:cond delay="0"/>
                            </p:stCondLst>
                            <p:childTnLst>
                              <p:par>
                                <p:cTn id="999" presetID="53" presetClass="entr" presetSubtype="16" fill="hold" grpId="0" nodeType="clickEffect">
                                  <p:stCondLst>
                                    <p:cond delay="0"/>
                                  </p:stCondLst>
                                  <p:childTnLst>
                                    <p:set>
                                      <p:cBhvr>
                                        <p:cTn id="1000" dur="1" fill="hold">
                                          <p:stCondLst>
                                            <p:cond delay="0"/>
                                          </p:stCondLst>
                                        </p:cTn>
                                        <p:tgtEl>
                                          <p:spTgt spid="255"/>
                                        </p:tgtEl>
                                        <p:attrNameLst>
                                          <p:attrName>style.visibility</p:attrName>
                                        </p:attrNameLst>
                                      </p:cBhvr>
                                      <p:to>
                                        <p:strVal val="visible"/>
                                      </p:to>
                                    </p:set>
                                    <p:anim calcmode="lin" valueType="num">
                                      <p:cBhvr>
                                        <p:cTn id="1001" dur="500" fill="hold"/>
                                        <p:tgtEl>
                                          <p:spTgt spid="255"/>
                                        </p:tgtEl>
                                        <p:attrNameLst>
                                          <p:attrName>ppt_w</p:attrName>
                                        </p:attrNameLst>
                                      </p:cBhvr>
                                      <p:tavLst>
                                        <p:tav tm="0">
                                          <p:val>
                                            <p:fltVal val="0"/>
                                          </p:val>
                                        </p:tav>
                                        <p:tav tm="100000">
                                          <p:val>
                                            <p:strVal val="#ppt_w"/>
                                          </p:val>
                                        </p:tav>
                                      </p:tavLst>
                                    </p:anim>
                                    <p:anim calcmode="lin" valueType="num">
                                      <p:cBhvr>
                                        <p:cTn id="1002" dur="500" fill="hold"/>
                                        <p:tgtEl>
                                          <p:spTgt spid="255"/>
                                        </p:tgtEl>
                                        <p:attrNameLst>
                                          <p:attrName>ppt_h</p:attrName>
                                        </p:attrNameLst>
                                      </p:cBhvr>
                                      <p:tavLst>
                                        <p:tav tm="0">
                                          <p:val>
                                            <p:fltVal val="0"/>
                                          </p:val>
                                        </p:tav>
                                        <p:tav tm="100000">
                                          <p:val>
                                            <p:strVal val="#ppt_h"/>
                                          </p:val>
                                        </p:tav>
                                      </p:tavLst>
                                    </p:anim>
                                    <p:animEffect transition="in" filter="fade">
                                      <p:cBhvr>
                                        <p:cTn id="1003"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9"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69" grpId="1"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0" y="1287988"/>
            <a:ext cx="91440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1) </a:t>
            </a:r>
            <a:r>
              <a:rPr lang="en-US" altLang="en-US" sz="2600" b="1" dirty="0" smtClean="0">
                <a:solidFill>
                  <a:srgbClr val="0000CC"/>
                </a:solidFill>
                <a:latin typeface="Times New Roman" panose="02020603050405020304" pitchFamily="18" charset="0"/>
                <a:cs typeface="Times New Roman" panose="02020603050405020304" pitchFamily="18" charset="0"/>
              </a:rPr>
              <a:t>P</a:t>
            </a:r>
            <a:r>
              <a:rPr lang="vi-VN" altLang="en-US" sz="2600" b="1" dirty="0" smtClean="0">
                <a:solidFill>
                  <a:srgbClr val="0000CC"/>
                </a:solidFill>
                <a:latin typeface="Times New Roman" panose="02020603050405020304" pitchFamily="18" charset="0"/>
                <a:cs typeface="Times New Roman" panose="02020603050405020304" pitchFamily="18" charset="0"/>
              </a:rPr>
              <a:t>hần mềm sơ đồ tư duy sẽ giúp em vẽ được sơ đồ tư duy, cụ thể là vẽ được một hình cho chủ đề trung tâm, vẽ được các hình cho các chủ đề chính và các đường nối.</a:t>
            </a:r>
            <a:endParaRPr lang="vi-VN" altLang="en-US" sz="2600" b="1" dirty="0" smtClean="0">
              <a:solidFill>
                <a:srgbClr val="0000CC"/>
              </a:solidFill>
              <a:latin typeface="Times New Roman" panose="02020603050405020304" pitchFamily="18" charset="0"/>
              <a:cs typeface="Times New Roman" panose="02020603050405020304" pitchFamily="18" charset="0"/>
            </a:endParaRP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2) Những câu hỏi của em là:</a:t>
            </a:r>
            <a:endParaRPr lang="vi-VN" altLang="en-US" sz="2600" b="1" dirty="0" smtClean="0">
              <a:solidFill>
                <a:srgbClr val="0000CC"/>
              </a:solidFill>
              <a:latin typeface="Times New Roman" panose="02020603050405020304" pitchFamily="18" charset="0"/>
              <a:cs typeface="Times New Roman" panose="02020603050405020304" pitchFamily="18" charset="0"/>
            </a:endParaRP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Vẽ chủ đề trung tâm?</a:t>
            </a:r>
            <a:endParaRPr lang="vi-VN" altLang="en-US" sz="2600" b="1" dirty="0" smtClean="0">
              <a:solidFill>
                <a:srgbClr val="0000CC"/>
              </a:solidFill>
              <a:latin typeface="Times New Roman" panose="02020603050405020304" pitchFamily="18" charset="0"/>
              <a:cs typeface="Times New Roman" panose="02020603050405020304" pitchFamily="18" charset="0"/>
            </a:endParaRP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Vẽ chủ đề con của một chủ đề mẹ?</a:t>
            </a:r>
            <a:endParaRPr lang="vi-VN" altLang="en-US" sz="2600" b="1" dirty="0" smtClean="0">
              <a:solidFill>
                <a:srgbClr val="0000CC"/>
              </a:solidFill>
              <a:latin typeface="Times New Roman" panose="02020603050405020304" pitchFamily="18" charset="0"/>
              <a:cs typeface="Times New Roman" panose="02020603050405020304" pitchFamily="18" charset="0"/>
            </a:endParaRP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Vẽ đường nhánh nối chủ đề mẹ và chủ đề con?</a:t>
            </a:r>
            <a:endParaRPr lang="vi-VN" altLang="en-US" sz="2600" b="1" dirty="0" smtClean="0">
              <a:solidFill>
                <a:srgbClr val="0000CC"/>
              </a:solidFill>
              <a:latin typeface="Times New Roman" panose="02020603050405020304" pitchFamily="18" charset="0"/>
              <a:cs typeface="Times New Roman" panose="02020603050405020304" pitchFamily="18" charset="0"/>
            </a:endParaRP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Đưa tên chủ đề vào? Sửa tên chủ đề?</a:t>
            </a:r>
            <a:endParaRPr lang="vi-VN" altLang="en-US" sz="2600" b="1" dirty="0" smtClean="0">
              <a:solidFill>
                <a:srgbClr val="0000CC"/>
              </a:solidFill>
              <a:latin typeface="Times New Roman" panose="02020603050405020304" pitchFamily="18" charset="0"/>
              <a:cs typeface="Times New Roman" panose="02020603050405020304" pitchFamily="18" charset="0"/>
            </a:endParaRP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Xoá một chủ đề đã vẽ?</a:t>
            </a:r>
            <a:endParaRPr lang="vi-VN" altLang="en-US" sz="2600" b="1" dirty="0" smtClean="0">
              <a:solidFill>
                <a:srgbClr val="0000CC"/>
              </a:solidFill>
              <a:latin typeface="Times New Roman" panose="02020603050405020304" pitchFamily="18" charset="0"/>
              <a:cs typeface="Times New Roman" panose="02020603050405020304" pitchFamily="18" charset="0"/>
            </a:endParaRP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Điều chỉnh kích thước sơ đồ (hoặc một chủ đề) đã vẽ?</a:t>
            </a:r>
            <a:endParaRPr lang="vi-VN" altLang="en-US" sz="2600" b="1" dirty="0" smtClean="0">
              <a:solidFill>
                <a:srgbClr val="0000CC"/>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0" y="-398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8">
                                            <p:txEl>
                                              <p:pRg st="0" end="0"/>
                                            </p:txEl>
                                          </p:spTgt>
                                        </p:tgtEl>
                                        <p:attrNameLst>
                                          <p:attrName>style.visibility</p:attrName>
                                        </p:attrNameLst>
                                      </p:cBhvr>
                                      <p:to>
                                        <p:strVal val="visible"/>
                                      </p:to>
                                    </p:set>
                                    <p:animEffect transition="in" filter="fade">
                                      <p:cBhvr>
                                        <p:cTn id="7" dur="500"/>
                                        <p:tgtEl>
                                          <p:spTgt spid="337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8">
                                            <p:txEl>
                                              <p:pRg st="1" end="1"/>
                                            </p:txEl>
                                          </p:spTgt>
                                        </p:tgtEl>
                                        <p:attrNameLst>
                                          <p:attrName>style.visibility</p:attrName>
                                        </p:attrNameLst>
                                      </p:cBhvr>
                                      <p:to>
                                        <p:strVal val="visible"/>
                                      </p:to>
                                    </p:set>
                                    <p:animEffect transition="in" filter="fade">
                                      <p:cBhvr>
                                        <p:cTn id="12" dur="500"/>
                                        <p:tgtEl>
                                          <p:spTgt spid="337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8">
                                            <p:txEl>
                                              <p:pRg st="2" end="2"/>
                                            </p:txEl>
                                          </p:spTgt>
                                        </p:tgtEl>
                                        <p:attrNameLst>
                                          <p:attrName>style.visibility</p:attrName>
                                        </p:attrNameLst>
                                      </p:cBhvr>
                                      <p:to>
                                        <p:strVal val="visible"/>
                                      </p:to>
                                    </p:set>
                                    <p:animEffect transition="in" filter="fade">
                                      <p:cBhvr>
                                        <p:cTn id="17" dur="500"/>
                                        <p:tgtEl>
                                          <p:spTgt spid="337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798">
                                            <p:txEl>
                                              <p:pRg st="3" end="3"/>
                                            </p:txEl>
                                          </p:spTgt>
                                        </p:tgtEl>
                                        <p:attrNameLst>
                                          <p:attrName>style.visibility</p:attrName>
                                        </p:attrNameLst>
                                      </p:cBhvr>
                                      <p:to>
                                        <p:strVal val="visible"/>
                                      </p:to>
                                    </p:set>
                                    <p:animEffect transition="in" filter="fade">
                                      <p:cBhvr>
                                        <p:cTn id="22" dur="500"/>
                                        <p:tgtEl>
                                          <p:spTgt spid="337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798">
                                            <p:txEl>
                                              <p:pRg st="4" end="4"/>
                                            </p:txEl>
                                          </p:spTgt>
                                        </p:tgtEl>
                                        <p:attrNameLst>
                                          <p:attrName>style.visibility</p:attrName>
                                        </p:attrNameLst>
                                      </p:cBhvr>
                                      <p:to>
                                        <p:strVal val="visible"/>
                                      </p:to>
                                    </p:set>
                                    <p:animEffect transition="in" filter="fade">
                                      <p:cBhvr>
                                        <p:cTn id="27" dur="500"/>
                                        <p:tgtEl>
                                          <p:spTgt spid="337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798">
                                            <p:txEl>
                                              <p:pRg st="5" end="5"/>
                                            </p:txEl>
                                          </p:spTgt>
                                        </p:tgtEl>
                                        <p:attrNameLst>
                                          <p:attrName>style.visibility</p:attrName>
                                        </p:attrNameLst>
                                      </p:cBhvr>
                                      <p:to>
                                        <p:strVal val="visible"/>
                                      </p:to>
                                    </p:set>
                                    <p:animEffect transition="in" filter="fade">
                                      <p:cBhvr>
                                        <p:cTn id="32" dur="500"/>
                                        <p:tgtEl>
                                          <p:spTgt spid="337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798">
                                            <p:txEl>
                                              <p:pRg st="6" end="6"/>
                                            </p:txEl>
                                          </p:spTgt>
                                        </p:tgtEl>
                                        <p:attrNameLst>
                                          <p:attrName>style.visibility</p:attrName>
                                        </p:attrNameLst>
                                      </p:cBhvr>
                                      <p:to>
                                        <p:strVal val="visible"/>
                                      </p:to>
                                    </p:set>
                                    <p:animEffect transition="in" filter="fade">
                                      <p:cBhvr>
                                        <p:cTn id="37" dur="500"/>
                                        <p:tgtEl>
                                          <p:spTgt spid="3379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798">
                                            <p:txEl>
                                              <p:pRg st="7" end="7"/>
                                            </p:txEl>
                                          </p:spTgt>
                                        </p:tgtEl>
                                        <p:attrNameLst>
                                          <p:attrName>style.visibility</p:attrName>
                                        </p:attrNameLst>
                                      </p:cBhvr>
                                      <p:to>
                                        <p:strVal val="visible"/>
                                      </p:to>
                                    </p:set>
                                    <p:animEffect transition="in" filter="fade">
                                      <p:cBhvr>
                                        <p:cTn id="42" dur="500"/>
                                        <p:tgtEl>
                                          <p:spTgt spid="3379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0" y="2209800"/>
            <a:ext cx="8638540"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altLang="en-US" sz="2600" b="1" dirty="0" smtClean="0">
                <a:solidFill>
                  <a:srgbClr val="0000CC"/>
                </a:solidFill>
                <a:latin typeface="Times New Roman" panose="02020603050405020304" pitchFamily="18" charset="0"/>
                <a:cs typeface="Times New Roman" panose="02020603050405020304" pitchFamily="18" charset="0"/>
              </a:rPr>
              <a:t>- </a:t>
            </a:r>
            <a:r>
              <a:rPr lang="vi-VN" altLang="en-US" sz="2600" b="1" dirty="0" smtClean="0">
                <a:solidFill>
                  <a:srgbClr val="FF0000"/>
                </a:solidFill>
                <a:latin typeface="Times New Roman" panose="02020603050405020304" pitchFamily="18" charset="0"/>
                <a:cs typeface="Times New Roman" panose="02020603050405020304" pitchFamily="18" charset="0"/>
              </a:rPr>
              <a:t>Bài tập 2</a:t>
            </a:r>
            <a:r>
              <a:rPr lang="vi-VN" altLang="en-US" sz="2600" b="1" dirty="0" smtClean="0">
                <a:solidFill>
                  <a:srgbClr val="0000CC"/>
                </a:solidFill>
                <a:latin typeface="Times New Roman" panose="02020603050405020304" pitchFamily="18" charset="0"/>
                <a:cs typeface="Times New Roman" panose="02020603050405020304" pitchFamily="18" charset="0"/>
              </a:rPr>
              <a:t>. Vẽ một sơ đồ tư duy với chủ đề tự chọn sau đó thực hiện yêu cầu hai với bản đồ vừa tạo:</a:t>
            </a:r>
            <a:endParaRPr lang="vi-VN" altLang="en-US" sz="2600" b="1" dirty="0" smtClean="0">
              <a:solidFill>
                <a:srgbClr val="0000CC"/>
              </a:solidFill>
              <a:latin typeface="Times New Roman" panose="02020603050405020304" pitchFamily="18" charset="0"/>
              <a:cs typeface="Times New Roman" panose="02020603050405020304" pitchFamily="18" charset="0"/>
            </a:endParaRP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Chỉ định một chủ đề, sau đó nhấn Delete</a:t>
            </a:r>
            <a:endParaRPr lang="vi-VN" altLang="en-US" sz="2600" b="1" dirty="0" smtClean="0">
              <a:solidFill>
                <a:srgbClr val="0000CC"/>
              </a:solidFill>
              <a:latin typeface="Times New Roman" panose="02020603050405020304" pitchFamily="18" charset="0"/>
              <a:cs typeface="Times New Roman" panose="02020603050405020304" pitchFamily="18" charset="0"/>
            </a:endParaRP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Nháy đúp chuột vào một chủ đề, sau đó gõ một câu</a:t>
            </a:r>
            <a:endParaRPr lang="vi-VN" altLang="en-US" sz="2600" b="1" dirty="0" smtClean="0">
              <a:solidFill>
                <a:srgbClr val="0000CC"/>
              </a:solidFill>
              <a:latin typeface="Times New Roman" panose="02020603050405020304" pitchFamily="18" charset="0"/>
              <a:cs typeface="Times New Roman" panose="02020603050405020304" pitchFamily="18" charset="0"/>
            </a:endParaRP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Dùng chuột kéo chủ đề trung tâm đến một vị trí khác</a:t>
            </a:r>
            <a:endParaRPr lang="vi-VN" altLang="en-US" sz="2600" b="1" dirty="0" smtClean="0">
              <a:solidFill>
                <a:srgbClr val="0000CC"/>
              </a:solidFill>
              <a:latin typeface="Times New Roman" panose="02020603050405020304" pitchFamily="18" charset="0"/>
              <a:cs typeface="Times New Roman" panose="02020603050405020304" pitchFamily="18" charset="0"/>
            </a:endParaRP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Dùng chuột kéo một chủ đề chính đến một vị trí khác…</a:t>
            </a:r>
            <a:endParaRPr lang="vi-VN" altLang="en-US" sz="2600" b="1" dirty="0" smtClean="0">
              <a:solidFill>
                <a:srgbClr val="0000CC"/>
              </a:solidFill>
              <a:latin typeface="Times New Roman" panose="02020603050405020304" pitchFamily="18" charset="0"/>
              <a:cs typeface="Times New Roman" panose="02020603050405020304" pitchFamily="18" charset="0"/>
            </a:endParaRPr>
          </a:p>
        </p:txBody>
      </p:sp>
      <p:sp>
        <p:nvSpPr>
          <p:cNvPr id="33799" name="Text Box 7"/>
          <p:cNvSpPr txBox="1">
            <a:spLocks noChangeArrowheads="1"/>
          </p:cNvSpPr>
          <p:nvPr/>
        </p:nvSpPr>
        <p:spPr bwMode="auto">
          <a:xfrm>
            <a:off x="0" y="1219200"/>
            <a:ext cx="619188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vi-VN" altLang="en-US" sz="2800" b="1" u="sng" dirty="0">
                <a:solidFill>
                  <a:srgbClr val="FF0000"/>
                </a:solidFill>
                <a:latin typeface="Times New Roman" panose="02020603050405020304" pitchFamily="18" charset="0"/>
                <a:cs typeface="Times New Roman" panose="02020603050405020304" pitchFamily="18" charset="0"/>
              </a:rPr>
              <a:t>2. Khám phá phần mềm sơ đồ tư duy.</a:t>
            </a:r>
            <a:endParaRPr lang="vi-VN" altLang="en-US" sz="2800" b="1" u="sng"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0" y="-398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799"/>
                                        </p:tgtEl>
                                        <p:attrNameLst>
                                          <p:attrName>style.visibility</p:attrName>
                                        </p:attrNameLst>
                                      </p:cBhvr>
                                      <p:to>
                                        <p:strVal val="visible"/>
                                      </p:to>
                                    </p:set>
                                    <p:anim calcmode="lin" valueType="num">
                                      <p:cBhvr>
                                        <p:cTn id="7" dur="500" fill="hold"/>
                                        <p:tgtEl>
                                          <p:spTgt spid="33799"/>
                                        </p:tgtEl>
                                        <p:attrNameLst>
                                          <p:attrName>ppt_w</p:attrName>
                                        </p:attrNameLst>
                                      </p:cBhvr>
                                      <p:tavLst>
                                        <p:tav tm="0">
                                          <p:val>
                                            <p:fltVal val="0"/>
                                          </p:val>
                                        </p:tav>
                                        <p:tav tm="100000">
                                          <p:val>
                                            <p:strVal val="#ppt_w"/>
                                          </p:val>
                                        </p:tav>
                                      </p:tavLst>
                                    </p:anim>
                                    <p:anim calcmode="lin" valueType="num">
                                      <p:cBhvr>
                                        <p:cTn id="8" dur="500" fill="hold"/>
                                        <p:tgtEl>
                                          <p:spTgt spid="33799"/>
                                        </p:tgtEl>
                                        <p:attrNameLst>
                                          <p:attrName>ppt_h</p:attrName>
                                        </p:attrNameLst>
                                      </p:cBhvr>
                                      <p:tavLst>
                                        <p:tav tm="0">
                                          <p:val>
                                            <p:fltVal val="0"/>
                                          </p:val>
                                        </p:tav>
                                        <p:tav tm="100000">
                                          <p:val>
                                            <p:strVal val="#ppt_h"/>
                                          </p:val>
                                        </p:tav>
                                      </p:tavLst>
                                    </p:anim>
                                    <p:animEffect transition="in" filter="fade">
                                      <p:cBhvr>
                                        <p:cTn id="9" dur="500"/>
                                        <p:tgtEl>
                                          <p:spTgt spid="3379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3798">
                                            <p:txEl>
                                              <p:pRg st="0" end="0"/>
                                            </p:txEl>
                                          </p:spTgt>
                                        </p:tgtEl>
                                        <p:attrNameLst>
                                          <p:attrName>style.visibility</p:attrName>
                                        </p:attrNameLst>
                                      </p:cBhvr>
                                      <p:to>
                                        <p:strVal val="visible"/>
                                      </p:to>
                                    </p:set>
                                    <p:animEffect transition="in" filter="wipe(down)">
                                      <p:cBhvr>
                                        <p:cTn id="14" dur="500"/>
                                        <p:tgtEl>
                                          <p:spTgt spid="3379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798">
                                            <p:txEl>
                                              <p:pRg st="1" end="1"/>
                                            </p:txEl>
                                          </p:spTgt>
                                        </p:tgtEl>
                                        <p:attrNameLst>
                                          <p:attrName>style.visibility</p:attrName>
                                        </p:attrNameLst>
                                      </p:cBhvr>
                                      <p:to>
                                        <p:strVal val="visible"/>
                                      </p:to>
                                    </p:set>
                                    <p:anim calcmode="lin" valueType="num">
                                      <p:cBhvr additive="base">
                                        <p:cTn id="19" dur="500" fill="hold"/>
                                        <p:tgtEl>
                                          <p:spTgt spid="3379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798">
                                            <p:txEl>
                                              <p:pRg st="2" end="2"/>
                                            </p:txEl>
                                          </p:spTgt>
                                        </p:tgtEl>
                                        <p:attrNameLst>
                                          <p:attrName>style.visibility</p:attrName>
                                        </p:attrNameLst>
                                      </p:cBhvr>
                                      <p:to>
                                        <p:strVal val="visible"/>
                                      </p:to>
                                    </p:set>
                                    <p:anim calcmode="lin" valueType="num">
                                      <p:cBhvr additive="base">
                                        <p:cTn id="25" dur="500" fill="hold"/>
                                        <p:tgtEl>
                                          <p:spTgt spid="3379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798">
                                            <p:txEl>
                                              <p:pRg st="3" end="3"/>
                                            </p:txEl>
                                          </p:spTgt>
                                        </p:tgtEl>
                                        <p:attrNameLst>
                                          <p:attrName>style.visibility</p:attrName>
                                        </p:attrNameLst>
                                      </p:cBhvr>
                                      <p:to>
                                        <p:strVal val="visible"/>
                                      </p:to>
                                    </p:set>
                                    <p:anim calcmode="lin" valueType="num">
                                      <p:cBhvr additive="base">
                                        <p:cTn id="31" dur="500" fill="hold"/>
                                        <p:tgtEl>
                                          <p:spTgt spid="3379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798">
                                            <p:txEl>
                                              <p:pRg st="4" end="4"/>
                                            </p:txEl>
                                          </p:spTgt>
                                        </p:tgtEl>
                                        <p:attrNameLst>
                                          <p:attrName>style.visibility</p:attrName>
                                        </p:attrNameLst>
                                      </p:cBhvr>
                                      <p:to>
                                        <p:strVal val="visible"/>
                                      </p:to>
                                    </p:set>
                                    <p:anim calcmode="lin" valueType="num">
                                      <p:cBhvr additive="base">
                                        <p:cTn id="37" dur="500" fill="hold"/>
                                        <p:tgtEl>
                                          <p:spTgt spid="3379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79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57" y="1447800"/>
            <a:ext cx="2057400" cy="762000"/>
          </a:xfrm>
          <a:prstGeom prst="rect">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CC"/>
                </a:solidFill>
                <a:latin typeface="Times New Roman" panose="02020603050405020304" pitchFamily="18" charset="0"/>
                <a:cs typeface="Times New Roman" panose="02020603050405020304" pitchFamily="18" charset="0"/>
              </a:rPr>
              <a:t>Tạo một sơ đồ </a:t>
            </a:r>
            <a:endParaRPr lang="en-US" sz="2400" b="1" dirty="0" smtClean="0">
              <a:solidFill>
                <a:srgbClr val="0000CC"/>
              </a:solidFill>
              <a:latin typeface="Times New Roman" panose="02020603050405020304" pitchFamily="18" charset="0"/>
              <a:cs typeface="Times New Roman" panose="02020603050405020304" pitchFamily="18" charset="0"/>
            </a:endParaRPr>
          </a:p>
          <a:p>
            <a:pPr algn="ctr"/>
            <a:r>
              <a:rPr lang="en-US" sz="2400" b="1" dirty="0" smtClean="0">
                <a:solidFill>
                  <a:srgbClr val="0000CC"/>
                </a:solidFill>
                <a:latin typeface="Times New Roman" panose="02020603050405020304" pitchFamily="18" charset="0"/>
                <a:cs typeface="Times New Roman" panose="02020603050405020304" pitchFamily="18" charset="0"/>
              </a:rPr>
              <a:t>tư duy</a:t>
            </a: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18" name="Rectangle 17"/>
          <p:cNvSpPr/>
          <p:nvPr/>
        </p:nvSpPr>
        <p:spPr>
          <a:xfrm>
            <a:off x="1634836" y="2514600"/>
            <a:ext cx="2992582" cy="762000"/>
          </a:xfrm>
          <a:prstGeom prst="rect">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00CC"/>
                </a:solidFill>
                <a:latin typeface="Times New Roman" panose="02020603050405020304" pitchFamily="18" charset="0"/>
                <a:cs typeface="Times New Roman" panose="02020603050405020304" pitchFamily="18" charset="0"/>
              </a:rPr>
              <a:t>Khởi động phần mềm sơ đồ tư duy</a:t>
            </a:r>
            <a:endParaRPr lang="en-US" sz="2200" b="1" dirty="0" smtClean="0">
              <a:solidFill>
                <a:srgbClr val="0000CC"/>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655618" y="3511987"/>
            <a:ext cx="2992582" cy="762000"/>
          </a:xfrm>
          <a:prstGeom prst="rect">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00CC"/>
                </a:solidFill>
                <a:latin typeface="Times New Roman" panose="02020603050405020304" pitchFamily="18" charset="0"/>
                <a:cs typeface="Times New Roman" panose="02020603050405020304" pitchFamily="18" charset="0"/>
              </a:rPr>
              <a:t>Tạo chủ đề trung tâm</a:t>
            </a:r>
            <a:endParaRPr lang="en-US" sz="2200" b="1" dirty="0" smtClean="0">
              <a:solidFill>
                <a:srgbClr val="0000CC"/>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655618" y="4495800"/>
            <a:ext cx="2992582" cy="762000"/>
          </a:xfrm>
          <a:prstGeom prst="rect">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00CC"/>
                </a:solidFill>
                <a:latin typeface="Times New Roman" panose="02020603050405020304" pitchFamily="18" charset="0"/>
                <a:cs typeface="Times New Roman" panose="02020603050405020304" pitchFamily="18" charset="0"/>
              </a:rPr>
              <a:t>Tạo các chủ đề chính</a:t>
            </a:r>
            <a:endParaRPr lang="en-US" sz="2200" b="1" dirty="0" smtClean="0">
              <a:solidFill>
                <a:srgbClr val="0000CC"/>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655618" y="5486400"/>
            <a:ext cx="2992582" cy="762000"/>
          </a:xfrm>
          <a:prstGeom prst="rect">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00CC"/>
                </a:solidFill>
                <a:latin typeface="Times New Roman" panose="02020603050405020304" pitchFamily="18" charset="0"/>
                <a:cs typeface="Times New Roman" panose="02020603050405020304" pitchFamily="18" charset="0"/>
              </a:rPr>
              <a:t>Lưu sơ đồ tư duy</a:t>
            </a:r>
            <a:r>
              <a:rPr lang="en-US" sz="2200" b="1" dirty="0" smtClean="0">
                <a:latin typeface="Times New Roman" panose="02020603050405020304" pitchFamily="18" charset="0"/>
                <a:cs typeface="Times New Roman" panose="02020603050405020304" pitchFamily="18" charset="0"/>
              </a:rPr>
              <a:t> </a:t>
            </a:r>
            <a:endParaRPr lang="en-US" sz="2200" b="1" dirty="0">
              <a:latin typeface="Times New Roman" panose="02020603050405020304" pitchFamily="18" charset="0"/>
              <a:cs typeface="Times New Roman" panose="02020603050405020304" pitchFamily="18" charset="0"/>
            </a:endParaRPr>
          </a:p>
        </p:txBody>
      </p:sp>
      <p:sp>
        <p:nvSpPr>
          <p:cNvPr id="29" name="Rectangle 28"/>
          <p:cNvSpPr/>
          <p:nvPr/>
        </p:nvSpPr>
        <p:spPr>
          <a:xfrm>
            <a:off x="4953000" y="2541162"/>
            <a:ext cx="3886200" cy="763522"/>
          </a:xfrm>
          <a:prstGeom prst="rect">
            <a:avLst/>
          </a:prstGeom>
          <a:solidFill>
            <a:srgbClr val="99FF99"/>
          </a:solidFill>
          <a:ln>
            <a:solidFill>
              <a:srgbClr val="39F7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dirty="0" smtClean="0">
                <a:solidFill>
                  <a:schemeClr val="tx1"/>
                </a:solidFill>
                <a:latin typeface="Times New Roman" panose="02020603050405020304" pitchFamily="18" charset="0"/>
                <a:cs typeface="Times New Roman" panose="02020603050405020304" pitchFamily="18" charset="0"/>
              </a:rPr>
              <a:t>Dùng biểu tượng của phần mềm</a:t>
            </a:r>
            <a:endParaRPr lang="en-US" sz="2200" b="1" i="1" dirty="0" smtClean="0">
              <a:solidFill>
                <a:schemeClr val="tx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4953000" y="3511987"/>
            <a:ext cx="3886200" cy="585355"/>
          </a:xfrm>
          <a:prstGeom prst="rect">
            <a:avLst/>
          </a:prstGeom>
          <a:solidFill>
            <a:srgbClr val="99FF99"/>
          </a:solidFill>
          <a:ln>
            <a:solidFill>
              <a:srgbClr val="39F7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latin typeface="Times New Roman" panose="02020603050405020304" pitchFamily="18" charset="0"/>
                <a:cs typeface="Times New Roman" panose="02020603050405020304" pitchFamily="18" charset="0"/>
              </a:rPr>
              <a:t>Dùng bảng chọn </a:t>
            </a:r>
            <a:r>
              <a:rPr lang="en-US" b="1" dirty="0" smtClean="0">
                <a:solidFill>
                  <a:schemeClr val="tx1"/>
                </a:solidFill>
                <a:latin typeface="Times New Roman" panose="02020603050405020304" pitchFamily="18" charset="0"/>
                <a:cs typeface="Times New Roman" panose="02020603050405020304" pitchFamily="18" charset="0"/>
              </a:rPr>
              <a:t>File </a:t>
            </a:r>
            <a:r>
              <a:rPr lang="en-US" b="1" i="1" dirty="0" smtClean="0">
                <a:solidFill>
                  <a:schemeClr val="tx1"/>
                </a:solidFill>
                <a:latin typeface="Times New Roman" panose="02020603050405020304" pitchFamily="18" charset="0"/>
                <a:cs typeface="Times New Roman" panose="02020603050405020304" pitchFamily="18" charset="0"/>
              </a:rPr>
              <a:t>là một cách tạo sản </a:t>
            </a:r>
            <a:r>
              <a:rPr lang="en-US" sz="2200" b="1" i="1" dirty="0" smtClean="0">
                <a:solidFill>
                  <a:schemeClr val="tx1"/>
                </a:solidFill>
                <a:latin typeface="Times New Roman" panose="02020603050405020304" pitchFamily="18" charset="0"/>
                <a:cs typeface="Times New Roman" panose="02020603050405020304" pitchFamily="18" charset="0"/>
              </a:rPr>
              <a:t>phẩm</a:t>
            </a:r>
            <a:r>
              <a:rPr lang="en-US" b="1" i="1" dirty="0" smtClean="0">
                <a:solidFill>
                  <a:schemeClr val="tx1"/>
                </a:solidFill>
                <a:latin typeface="Times New Roman" panose="02020603050405020304" pitchFamily="18" charset="0"/>
                <a:cs typeface="Times New Roman" panose="02020603050405020304" pitchFamily="18" charset="0"/>
              </a:rPr>
              <a:t> mới</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4953000" y="4568536"/>
            <a:ext cx="3886200" cy="585355"/>
          </a:xfrm>
          <a:prstGeom prst="rect">
            <a:avLst/>
          </a:prstGeom>
          <a:solidFill>
            <a:srgbClr val="99FF99"/>
          </a:solidFill>
          <a:ln>
            <a:solidFill>
              <a:srgbClr val="39F7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Times New Roman" panose="02020603050405020304" pitchFamily="18" charset="0"/>
                <a:cs typeface="Times New Roman" panose="02020603050405020304" pitchFamily="18" charset="0"/>
              </a:rPr>
              <a:t>Dùng bảng chọn </a:t>
            </a:r>
            <a:r>
              <a:rPr lang="en-US" b="1" dirty="0" smtClean="0">
                <a:solidFill>
                  <a:schemeClr val="tx1"/>
                </a:solidFill>
                <a:latin typeface="Times New Roman" panose="02020603050405020304" pitchFamily="18" charset="0"/>
                <a:cs typeface="Times New Roman" panose="02020603050405020304" pitchFamily="18" charset="0"/>
              </a:rPr>
              <a:t>Insert </a:t>
            </a:r>
            <a:r>
              <a:rPr lang="en-US" b="1" i="1" dirty="0" smtClean="0">
                <a:solidFill>
                  <a:schemeClr val="tx1"/>
                </a:solidFill>
                <a:latin typeface="Times New Roman" panose="02020603050405020304" pitchFamily="18" charset="0"/>
                <a:cs typeface="Times New Roman" panose="02020603050405020304" pitchFamily="18" charset="0"/>
              </a:rPr>
              <a:t> tạo thêm chủ đề con cho một chủ đề</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4953000" y="5553216"/>
            <a:ext cx="3886200" cy="688749"/>
          </a:xfrm>
          <a:prstGeom prst="rect">
            <a:avLst/>
          </a:prstGeom>
          <a:solidFill>
            <a:srgbClr val="99FF99"/>
          </a:solidFill>
          <a:ln>
            <a:solidFill>
              <a:srgbClr val="39F7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Times New Roman" panose="02020603050405020304" pitchFamily="18" charset="0"/>
                <a:cs typeface="Times New Roman" panose="02020603050405020304" pitchFamily="18" charset="0"/>
              </a:rPr>
              <a:t>Dùng bảng chọn </a:t>
            </a:r>
            <a:r>
              <a:rPr lang="en-US" b="1" dirty="0">
                <a:solidFill>
                  <a:schemeClr val="tx1"/>
                </a:solidFill>
                <a:latin typeface="Times New Roman" panose="02020603050405020304" pitchFamily="18" charset="0"/>
                <a:cs typeface="Times New Roman" panose="02020603050405020304" pitchFamily="18" charset="0"/>
              </a:rPr>
              <a:t>File </a:t>
            </a:r>
            <a:r>
              <a:rPr lang="en-US" sz="2200" b="1" i="1" dirty="0" smtClean="0">
                <a:solidFill>
                  <a:schemeClr val="tx1"/>
                </a:solidFill>
                <a:latin typeface="Times New Roman" panose="02020603050405020304" pitchFamily="18" charset="0"/>
                <a:cs typeface="Times New Roman" panose="02020603050405020304" pitchFamily="18" charset="0"/>
              </a:rPr>
              <a:t>lưu</a:t>
            </a:r>
            <a:r>
              <a:rPr lang="en-US" b="1" i="1" dirty="0" smtClean="0">
                <a:solidFill>
                  <a:schemeClr val="tx1"/>
                </a:solidFill>
                <a:latin typeface="Times New Roman" panose="02020603050405020304" pitchFamily="18" charset="0"/>
                <a:cs typeface="Times New Roman" panose="02020603050405020304" pitchFamily="18" charset="0"/>
              </a:rPr>
              <a:t> sản phẩm</a:t>
            </a:r>
            <a:endParaRPr lang="en-US" b="1" i="1" dirty="0">
              <a:solidFill>
                <a:schemeClr val="tx1"/>
              </a:solidFill>
              <a:latin typeface="Times New Roman" panose="02020603050405020304" pitchFamily="18" charset="0"/>
              <a:cs typeface="Times New Roman" panose="02020603050405020304" pitchFamily="18" charset="0"/>
            </a:endParaRPr>
          </a:p>
        </p:txBody>
      </p:sp>
      <p:sp>
        <p:nvSpPr>
          <p:cNvPr id="35" name="Text Box 7"/>
          <p:cNvSpPr txBox="1">
            <a:spLocks noChangeArrowheads="1"/>
          </p:cNvSpPr>
          <p:nvPr/>
        </p:nvSpPr>
        <p:spPr bwMode="auto">
          <a:xfrm>
            <a:off x="633845" y="6345874"/>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en-US" altLang="en-US" sz="2400" b="1" dirty="0" smtClean="0">
                <a:solidFill>
                  <a:srgbClr val="0000FF"/>
                </a:solidFill>
                <a:latin typeface="Times New Roman" panose="02020603050405020304" pitchFamily="18" charset="0"/>
                <a:cs typeface="Times New Roman" panose="02020603050405020304" pitchFamily="18" charset="0"/>
              </a:rPr>
              <a:t>Hình 1. Các bước tạo sơ đồ tư duy bằng phần mềm</a:t>
            </a:r>
            <a:endParaRPr lang="en-US" altLang="en-US" sz="2400" b="1" dirty="0" smtClean="0">
              <a:solidFill>
                <a:srgbClr val="0000FF"/>
              </a:solidFill>
              <a:latin typeface="Times New Roman" panose="02020603050405020304" pitchFamily="18" charset="0"/>
              <a:cs typeface="Times New Roman" panose="02020603050405020304" pitchFamily="18" charset="0"/>
            </a:endParaRPr>
          </a:p>
        </p:txBody>
      </p:sp>
      <p:cxnSp>
        <p:nvCxnSpPr>
          <p:cNvPr id="37" name="Straight Connector 36"/>
          <p:cNvCxnSpPr>
            <a:stCxn id="2" idx="2"/>
          </p:cNvCxnSpPr>
          <p:nvPr/>
        </p:nvCxnSpPr>
        <p:spPr>
          <a:xfrm>
            <a:off x="1282757" y="2209800"/>
            <a:ext cx="25978" cy="3657600"/>
          </a:xfrm>
          <a:prstGeom prst="line">
            <a:avLst/>
          </a:prstGeom>
        </p:spPr>
        <p:style>
          <a:lnRef idx="2">
            <a:schemeClr val="accent5"/>
          </a:lnRef>
          <a:fillRef idx="0">
            <a:schemeClr val="accent5"/>
          </a:fillRef>
          <a:effectRef idx="1">
            <a:schemeClr val="accent5"/>
          </a:effectRef>
          <a:fontRef idx="minor">
            <a:schemeClr val="tx1"/>
          </a:fontRef>
        </p:style>
      </p:cxnSp>
      <p:cxnSp>
        <p:nvCxnSpPr>
          <p:cNvPr id="39" name="Straight Connector 38"/>
          <p:cNvCxnSpPr>
            <a:stCxn id="18" idx="1"/>
          </p:cNvCxnSpPr>
          <p:nvPr/>
        </p:nvCxnSpPr>
        <p:spPr>
          <a:xfrm flipH="1">
            <a:off x="1309254" y="2895600"/>
            <a:ext cx="3255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1330036" y="4876800"/>
            <a:ext cx="3255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1295400" y="5867400"/>
            <a:ext cx="3255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18" idx="3"/>
          </p:cNvCxnSpPr>
          <p:nvPr/>
        </p:nvCxnSpPr>
        <p:spPr>
          <a:xfrm>
            <a:off x="4627418" y="2895600"/>
            <a:ext cx="339436"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p:cNvCxnSpPr/>
          <p:nvPr/>
        </p:nvCxnSpPr>
        <p:spPr>
          <a:xfrm>
            <a:off x="4613564" y="4876800"/>
            <a:ext cx="339436"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p:cNvCxnSpPr/>
          <p:nvPr/>
        </p:nvCxnSpPr>
        <p:spPr>
          <a:xfrm>
            <a:off x="4627418" y="3872345"/>
            <a:ext cx="339436"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Straight Connector 48"/>
          <p:cNvCxnSpPr/>
          <p:nvPr/>
        </p:nvCxnSpPr>
        <p:spPr>
          <a:xfrm>
            <a:off x="4627418" y="5867400"/>
            <a:ext cx="339436"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0" name="Cloud 49"/>
          <p:cNvSpPr/>
          <p:nvPr/>
        </p:nvSpPr>
        <p:spPr>
          <a:xfrm>
            <a:off x="5410200" y="1143000"/>
            <a:ext cx="3048000" cy="1219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rgbClr val="FF0000"/>
                </a:solidFill>
                <a:latin typeface="Times New Roman" panose="02020603050405020304" pitchFamily="18" charset="0"/>
                <a:cs typeface="Times New Roman" panose="02020603050405020304" pitchFamily="18" charset="0"/>
              </a:rPr>
              <a:t>Gợi ý</a:t>
            </a:r>
            <a:endParaRPr lang="en-US" sz="3200" b="1" i="1" dirty="0" smtClean="0">
              <a:solidFill>
                <a:srgbClr val="FF0000"/>
              </a:solidFill>
              <a:latin typeface="Times New Roman" panose="02020603050405020304" pitchFamily="18" charset="0"/>
              <a:cs typeface="Times New Roman" panose="02020603050405020304" pitchFamily="18" charset="0"/>
            </a:endParaRPr>
          </a:p>
        </p:txBody>
      </p:sp>
      <p:cxnSp>
        <p:nvCxnSpPr>
          <p:cNvPr id="55" name="Straight Connector 54"/>
          <p:cNvCxnSpPr/>
          <p:nvPr/>
        </p:nvCxnSpPr>
        <p:spPr>
          <a:xfrm>
            <a:off x="1263360" y="2244435"/>
            <a:ext cx="51955" cy="1613423"/>
          </a:xfrm>
          <a:prstGeom prst="line">
            <a:avLst/>
          </a:prstGeom>
        </p:spPr>
        <p:style>
          <a:lnRef idx="2">
            <a:schemeClr val="accent5"/>
          </a:lnRef>
          <a:fillRef idx="0">
            <a:schemeClr val="accent5"/>
          </a:fillRef>
          <a:effectRef idx="1">
            <a:schemeClr val="accent5"/>
          </a:effectRef>
          <a:fontRef idx="minor">
            <a:schemeClr val="tx1"/>
          </a:fontRef>
        </p:style>
      </p:cxnSp>
      <p:cxnSp>
        <p:nvCxnSpPr>
          <p:cNvPr id="56" name="Straight Connector 55"/>
          <p:cNvCxnSpPr/>
          <p:nvPr/>
        </p:nvCxnSpPr>
        <p:spPr>
          <a:xfrm>
            <a:off x="1273679" y="2232968"/>
            <a:ext cx="8732" cy="659238"/>
          </a:xfrm>
          <a:prstGeom prst="line">
            <a:avLst/>
          </a:prstGeom>
        </p:spPr>
        <p:style>
          <a:lnRef idx="2">
            <a:schemeClr val="accent5"/>
          </a:lnRef>
          <a:fillRef idx="0">
            <a:schemeClr val="accent5"/>
          </a:fillRef>
          <a:effectRef idx="1">
            <a:schemeClr val="accent5"/>
          </a:effectRef>
          <a:fontRef idx="minor">
            <a:schemeClr val="tx1"/>
          </a:fontRef>
        </p:style>
      </p:cxnSp>
      <p:cxnSp>
        <p:nvCxnSpPr>
          <p:cNvPr id="57" name="Straight Connector 56"/>
          <p:cNvCxnSpPr>
            <a:stCxn id="2" idx="2"/>
          </p:cNvCxnSpPr>
          <p:nvPr/>
        </p:nvCxnSpPr>
        <p:spPr>
          <a:xfrm>
            <a:off x="1282757" y="2209800"/>
            <a:ext cx="25978" cy="2651413"/>
          </a:xfrm>
          <a:prstGeom prst="line">
            <a:avLst/>
          </a:prstGeom>
        </p:spPr>
        <p:style>
          <a:lnRef idx="2">
            <a:schemeClr val="accent5"/>
          </a:lnRef>
          <a:fillRef idx="0">
            <a:schemeClr val="accent5"/>
          </a:fillRef>
          <a:effectRef idx="1">
            <a:schemeClr val="accent5"/>
          </a:effectRef>
          <a:fontRef idx="minor">
            <a:schemeClr val="tx1"/>
          </a:fontRef>
        </p:style>
      </p:cxnSp>
      <p:cxnSp>
        <p:nvCxnSpPr>
          <p:cNvPr id="61" name="Straight Connector 60"/>
          <p:cNvCxnSpPr/>
          <p:nvPr/>
        </p:nvCxnSpPr>
        <p:spPr>
          <a:xfrm flipH="1">
            <a:off x="1330036" y="3872345"/>
            <a:ext cx="325582" cy="0"/>
          </a:xfrm>
          <a:prstGeom prst="line">
            <a:avLst/>
          </a:prstGeom>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a:blip r:embed="rId1"/>
          <a:stretch>
            <a:fillRect/>
          </a:stretch>
        </p:blipFill>
        <p:spPr>
          <a:xfrm>
            <a:off x="0" y="-398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down)">
                                      <p:cBhvr>
                                        <p:cTn id="20" dur="500"/>
                                        <p:tgtEl>
                                          <p:spTgt spid="56"/>
                                        </p:tgtEl>
                                      </p:cBhvr>
                                    </p:animEffect>
                                  </p:childTnLst>
                                </p:cTn>
                              </p:par>
                              <p:par>
                                <p:cTn id="21" presetID="22" presetClass="entr" presetSubtype="4"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par>
                                <p:cTn id="44" presetID="10" presetClass="entr" presetSubtype="0" fill="hold"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additive="base">
                                        <p:cTn id="54" dur="500" fill="hold"/>
                                        <p:tgtEl>
                                          <p:spTgt spid="48"/>
                                        </p:tgtEl>
                                        <p:attrNameLst>
                                          <p:attrName>ppt_x</p:attrName>
                                        </p:attrNameLst>
                                      </p:cBhvr>
                                      <p:tavLst>
                                        <p:tav tm="0">
                                          <p:val>
                                            <p:strVal val="#ppt_x"/>
                                          </p:val>
                                        </p:tav>
                                        <p:tav tm="100000">
                                          <p:val>
                                            <p:strVal val="#ppt_x"/>
                                          </p:val>
                                        </p:tav>
                                      </p:tavLst>
                                    </p:anim>
                                    <p:anim calcmode="lin" valueType="num">
                                      <p:cBhvr additive="base">
                                        <p:cTn id="55" dur="500" fill="hold"/>
                                        <p:tgtEl>
                                          <p:spTgt spid="48"/>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ppt_x"/>
                                          </p:val>
                                        </p:tav>
                                        <p:tav tm="100000">
                                          <p:val>
                                            <p:strVal val="#ppt_x"/>
                                          </p:val>
                                        </p:tav>
                                      </p:tavLst>
                                    </p:anim>
                                    <p:anim calcmode="lin" valueType="num">
                                      <p:cBhvr additive="base">
                                        <p:cTn id="5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par>
                                <p:cTn id="65" presetID="10" presetClass="entr" presetSubtype="0"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barn(inVertical)">
                                      <p:cBhvr>
                                        <p:cTn id="75" dur="500"/>
                                        <p:tgtEl>
                                          <p:spTgt spid="47"/>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barn(inVertical)">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ppt_x"/>
                                          </p:val>
                                        </p:tav>
                                        <p:tav tm="100000">
                                          <p:val>
                                            <p:strVal val="#ppt_x"/>
                                          </p:val>
                                        </p:tav>
                                      </p:tavLst>
                                    </p:anim>
                                    <p:anim calcmode="lin" valueType="num">
                                      <p:cBhvr additive="base">
                                        <p:cTn id="95" dur="500" fill="hold"/>
                                        <p:tgtEl>
                                          <p:spTgt spid="49"/>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additive="base">
                                        <p:cTn id="98" dur="500" fill="hold"/>
                                        <p:tgtEl>
                                          <p:spTgt spid="32"/>
                                        </p:tgtEl>
                                        <p:attrNameLst>
                                          <p:attrName>ppt_x</p:attrName>
                                        </p:attrNameLst>
                                      </p:cBhvr>
                                      <p:tavLst>
                                        <p:tav tm="0">
                                          <p:val>
                                            <p:strVal val="#ppt_x"/>
                                          </p:val>
                                        </p:tav>
                                        <p:tav tm="100000">
                                          <p:val>
                                            <p:strVal val="#ppt_x"/>
                                          </p:val>
                                        </p:tav>
                                      </p:tavLst>
                                    </p:anim>
                                    <p:anim calcmode="lin" valueType="num">
                                      <p:cBhvr additive="base">
                                        <p:cTn id="9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 calcmode="lin" valueType="num">
                                      <p:cBhvr>
                                        <p:cTn id="104" dur="1000" fill="hold"/>
                                        <p:tgtEl>
                                          <p:spTgt spid="35"/>
                                        </p:tgtEl>
                                        <p:attrNameLst>
                                          <p:attrName>ppt_w</p:attrName>
                                        </p:attrNameLst>
                                      </p:cBhvr>
                                      <p:tavLst>
                                        <p:tav tm="0">
                                          <p:val>
                                            <p:fltVal val="0"/>
                                          </p:val>
                                        </p:tav>
                                        <p:tav tm="100000">
                                          <p:val>
                                            <p:strVal val="#ppt_w"/>
                                          </p:val>
                                        </p:tav>
                                      </p:tavLst>
                                    </p:anim>
                                    <p:anim calcmode="lin" valueType="num">
                                      <p:cBhvr>
                                        <p:cTn id="105" dur="1000" fill="hold"/>
                                        <p:tgtEl>
                                          <p:spTgt spid="35"/>
                                        </p:tgtEl>
                                        <p:attrNameLst>
                                          <p:attrName>ppt_h</p:attrName>
                                        </p:attrNameLst>
                                      </p:cBhvr>
                                      <p:tavLst>
                                        <p:tav tm="0">
                                          <p:val>
                                            <p:fltVal val="0"/>
                                          </p:val>
                                        </p:tav>
                                        <p:tav tm="100000">
                                          <p:val>
                                            <p:strVal val="#ppt_h"/>
                                          </p:val>
                                        </p:tav>
                                      </p:tavLst>
                                    </p:anim>
                                    <p:anim calcmode="lin" valueType="num">
                                      <p:cBhvr>
                                        <p:cTn id="106" dur="1000" fill="hold"/>
                                        <p:tgtEl>
                                          <p:spTgt spid="35"/>
                                        </p:tgtEl>
                                        <p:attrNameLst>
                                          <p:attrName>style.rotation</p:attrName>
                                        </p:attrNameLst>
                                      </p:cBhvr>
                                      <p:tavLst>
                                        <p:tav tm="0">
                                          <p:val>
                                            <p:fltVal val="90"/>
                                          </p:val>
                                        </p:tav>
                                        <p:tav tm="100000">
                                          <p:val>
                                            <p:fltVal val="0"/>
                                          </p:val>
                                        </p:tav>
                                      </p:tavLst>
                                    </p:anim>
                                    <p:animEffect transition="in" filter="fade">
                                      <p:cBhvr>
                                        <p:cTn id="10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8" grpId="0" animBg="1"/>
      <p:bldP spid="19" grpId="0" animBg="1"/>
      <p:bldP spid="20" grpId="0" animBg="1"/>
      <p:bldP spid="21" grpId="0" animBg="1"/>
      <p:bldP spid="29" grpId="0" animBg="1"/>
      <p:bldP spid="30" grpId="0" animBg="1"/>
      <p:bldP spid="31" grpId="0" animBg="1"/>
      <p:bldP spid="32" grpId="0" animBg="1"/>
      <p:bldP spid="35" grpId="0"/>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20782" y="1695219"/>
            <a:ext cx="9144000" cy="149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vi-VN" altLang="en-US" sz="2600" b="1" dirty="0" smtClean="0">
                <a:solidFill>
                  <a:srgbClr val="FF0000"/>
                </a:solidFill>
                <a:latin typeface="Times New Roman" panose="02020603050405020304" pitchFamily="18" charset="0"/>
                <a:cs typeface="Times New Roman" panose="02020603050405020304" pitchFamily="18" charset="0"/>
              </a:rPr>
              <a:t>Bài tập 3: </a:t>
            </a:r>
            <a:r>
              <a:rPr lang="vi-VN" altLang="en-US" sz="2600" b="1" dirty="0">
                <a:solidFill>
                  <a:srgbClr val="0000CC"/>
                </a:solidFill>
                <a:latin typeface="Times New Roman" panose="02020603050405020304" pitchFamily="18" charset="0"/>
                <a:cs typeface="Times New Roman" panose="02020603050405020304" pitchFamily="18" charset="0"/>
              </a:rPr>
              <a:t>Tạo sơ đồ tư duy tóm tắt bài </a:t>
            </a:r>
            <a:r>
              <a:rPr lang="vi-VN" altLang="en-US" sz="2600" b="1" dirty="0" smtClean="0">
                <a:solidFill>
                  <a:srgbClr val="0000CC"/>
                </a:solidFill>
                <a:latin typeface="Times New Roman" panose="02020603050405020304" pitchFamily="18" charset="0"/>
                <a:cs typeface="Times New Roman" panose="02020603050405020304" pitchFamily="18" charset="0"/>
              </a:rPr>
              <a:t>học</a:t>
            </a:r>
            <a:r>
              <a:rPr lang="en-US" altLang="en-US" sz="2600" b="1" dirty="0" smtClean="0">
                <a:solidFill>
                  <a:srgbClr val="0000CC"/>
                </a:solidFill>
                <a:latin typeface="Times New Roman" panose="02020603050405020304" pitchFamily="18" charset="0"/>
                <a:cs typeface="Times New Roman" panose="02020603050405020304" pitchFamily="18" charset="0"/>
              </a:rPr>
              <a:t>.</a:t>
            </a:r>
            <a:endParaRPr lang="en-US" altLang="en-US" sz="2600" b="1" dirty="0" smtClean="0">
              <a:solidFill>
                <a:srgbClr val="0000CC"/>
              </a:solidFill>
              <a:latin typeface="Times New Roman" panose="02020603050405020304" pitchFamily="18" charset="0"/>
              <a:cs typeface="Times New Roman" panose="02020603050405020304" pitchFamily="18" charset="0"/>
            </a:endParaRP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Vẽ </a:t>
            </a:r>
            <a:r>
              <a:rPr lang="vi-VN" altLang="en-US" sz="2600" b="1" dirty="0">
                <a:solidFill>
                  <a:srgbClr val="0000CC"/>
                </a:solidFill>
                <a:latin typeface="Times New Roman" panose="02020603050405020304" pitchFamily="18" charset="0"/>
                <a:cs typeface="Times New Roman" panose="02020603050405020304" pitchFamily="18" charset="0"/>
              </a:rPr>
              <a:t>sơ đồ tư duy trên máy tính để tóm tắt bài “Các thành phần của mạng máy tính”, lưu kết quả trong tệp có tên Thu.mind.</a:t>
            </a:r>
            <a:endParaRPr lang="vi-VN" altLang="en-US" sz="2600" b="1" dirty="0">
              <a:solidFill>
                <a:srgbClr val="0000CC"/>
              </a:solidFill>
              <a:latin typeface="Times New Roman" panose="02020603050405020304" pitchFamily="18" charset="0"/>
              <a:cs typeface="Times New Roman" panose="02020603050405020304" pitchFamily="18" charset="0"/>
            </a:endParaRPr>
          </a:p>
        </p:txBody>
      </p:sp>
      <p:sp>
        <p:nvSpPr>
          <p:cNvPr id="33799" name="Text Box 7"/>
          <p:cNvSpPr txBox="1">
            <a:spLocks noChangeArrowheads="1"/>
          </p:cNvSpPr>
          <p:nvPr/>
        </p:nvSpPr>
        <p:spPr bwMode="auto">
          <a:xfrm>
            <a:off x="20955" y="1066800"/>
            <a:ext cx="68160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vi-VN" altLang="en-US" sz="2800" b="1" u="sng" dirty="0">
                <a:solidFill>
                  <a:srgbClr val="FF0000"/>
                </a:solidFill>
                <a:latin typeface="Arial" panose="020B0604020202020204" pitchFamily="34" charset="0"/>
              </a:rPr>
              <a:t>2. Khám phá phần mềm sơ đồ tư duy.</a:t>
            </a:r>
            <a:endParaRPr lang="vi-VN" altLang="en-US" sz="2800" b="1" u="sng" dirty="0">
              <a:solidFill>
                <a:srgbClr val="FF0000"/>
              </a:solidFill>
              <a:latin typeface="Arial" panose="020B0604020202020204" pitchFamily="34" charset="0"/>
            </a:endParaRPr>
          </a:p>
        </p:txBody>
      </p:sp>
      <p:sp>
        <p:nvSpPr>
          <p:cNvPr id="6" name="Text Box 7"/>
          <p:cNvSpPr txBox="1">
            <a:spLocks noChangeArrowheads="1"/>
          </p:cNvSpPr>
          <p:nvPr/>
        </p:nvSpPr>
        <p:spPr bwMode="auto">
          <a:xfrm>
            <a:off x="152400" y="639633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en-US" altLang="en-US" sz="2400" i="1" dirty="0" smtClean="0">
                <a:solidFill>
                  <a:srgbClr val="0000FF"/>
                </a:solidFill>
                <a:latin typeface="Times New Roman" panose="02020603050405020304" pitchFamily="18" charset="0"/>
                <a:cs typeface="Times New Roman" panose="02020603050405020304" pitchFamily="18" charset="0"/>
              </a:rPr>
              <a:t>Hình 2. Tóm tắt bài “Các thành phần của mạng máy tính”</a:t>
            </a:r>
            <a:endParaRPr lang="en-US" altLang="en-US" sz="2400" i="1"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304800" y="3810000"/>
            <a:ext cx="2770910" cy="1752600"/>
          </a:xfrm>
          <a:prstGeom prst="rect">
            <a:avLst/>
          </a:prstGeom>
          <a:solidFill>
            <a:srgbClr val="F6A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Các thành phần của mạng máy tính</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3" name="Oval 2"/>
          <p:cNvSpPr/>
          <p:nvPr/>
        </p:nvSpPr>
        <p:spPr>
          <a:xfrm>
            <a:off x="4038600" y="3185795"/>
            <a:ext cx="4010891" cy="10632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Máy tính và các thiết bị chia sẻ thông tin</a:t>
            </a:r>
            <a:endParaRPr lang="en-US" b="1" dirty="0" smtClean="0">
              <a:solidFill>
                <a:schemeClr val="tx1"/>
              </a:solidFill>
            </a:endParaRPr>
          </a:p>
        </p:txBody>
      </p:sp>
      <p:sp>
        <p:nvSpPr>
          <p:cNvPr id="9" name="Oval 8"/>
          <p:cNvSpPr/>
          <p:nvPr/>
        </p:nvSpPr>
        <p:spPr>
          <a:xfrm>
            <a:off x="4038600" y="4343400"/>
            <a:ext cx="4010891" cy="1066800"/>
          </a:xfrm>
          <a:prstGeom prst="ellipse">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Các thiết bị mạn để kết nối máy tính</a:t>
            </a:r>
            <a:endParaRPr lang="en-US" b="1" dirty="0" smtClean="0">
              <a:solidFill>
                <a:schemeClr val="tx1"/>
              </a:solidFill>
            </a:endParaRPr>
          </a:p>
        </p:txBody>
      </p:sp>
      <p:sp>
        <p:nvSpPr>
          <p:cNvPr id="10" name="Oval 9"/>
          <p:cNvSpPr/>
          <p:nvPr/>
        </p:nvSpPr>
        <p:spPr>
          <a:xfrm>
            <a:off x="4038601" y="5486400"/>
            <a:ext cx="4343400" cy="896348"/>
          </a:xfrm>
          <a:prstGeom prst="ellipse">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Các phần mềm giúp giao tiếp và truyền thông tin</a:t>
            </a:r>
            <a:endParaRPr lang="en-US" b="1" dirty="0" smtClean="0">
              <a:solidFill>
                <a:schemeClr val="tx1"/>
              </a:solidFill>
            </a:endParaRPr>
          </a:p>
        </p:txBody>
      </p:sp>
      <p:cxnSp>
        <p:nvCxnSpPr>
          <p:cNvPr id="16" name="Straight Arrow Connector 15"/>
          <p:cNvCxnSpPr>
            <a:stCxn id="2" idx="3"/>
            <a:endCxn id="3" idx="2"/>
          </p:cNvCxnSpPr>
          <p:nvPr/>
        </p:nvCxnSpPr>
        <p:spPr>
          <a:xfrm flipV="1">
            <a:off x="3075710" y="3717290"/>
            <a:ext cx="962660" cy="969010"/>
          </a:xfrm>
          <a:prstGeom prst="straightConnector1">
            <a:avLst/>
          </a:prstGeom>
          <a:ln>
            <a:solidFill>
              <a:srgbClr val="39F774"/>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2" idx="3"/>
            <a:endCxn id="9" idx="2"/>
          </p:cNvCxnSpPr>
          <p:nvPr/>
        </p:nvCxnSpPr>
        <p:spPr>
          <a:xfrm>
            <a:off x="3075710" y="4686300"/>
            <a:ext cx="962890" cy="190500"/>
          </a:xfrm>
          <a:prstGeom prst="straightConnector1">
            <a:avLst/>
          </a:prstGeom>
          <a:ln>
            <a:solidFill>
              <a:srgbClr val="39F774"/>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2" idx="3"/>
            <a:endCxn id="10" idx="2"/>
          </p:cNvCxnSpPr>
          <p:nvPr/>
        </p:nvCxnSpPr>
        <p:spPr>
          <a:xfrm>
            <a:off x="3075710" y="4686300"/>
            <a:ext cx="962891" cy="1248274"/>
          </a:xfrm>
          <a:prstGeom prst="straightConnector1">
            <a:avLst/>
          </a:prstGeom>
          <a:ln>
            <a:solidFill>
              <a:srgbClr val="39F774"/>
            </a:solidFill>
            <a:tailEnd type="triangle"/>
          </a:ln>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1"/>
          <a:stretch>
            <a:fillRect/>
          </a:stretch>
        </p:blipFill>
        <p:spPr>
          <a:xfrm>
            <a:off x="0" y="-398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9">
                                            <p:txEl>
                                              <p:pRg st="0" end="0"/>
                                            </p:txEl>
                                          </p:spTgt>
                                        </p:tgtEl>
                                        <p:attrNameLst>
                                          <p:attrName>style.visibility</p:attrName>
                                        </p:attrNameLst>
                                      </p:cBhvr>
                                      <p:to>
                                        <p:strVal val="visible"/>
                                      </p:to>
                                    </p:set>
                                    <p:anim calcmode="lin" valueType="num">
                                      <p:cBhvr additive="base">
                                        <p:cTn id="7" dur="500" fill="hold"/>
                                        <p:tgtEl>
                                          <p:spTgt spid="337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8">
                                            <p:txEl>
                                              <p:pRg st="0" end="0"/>
                                            </p:txEl>
                                          </p:spTgt>
                                        </p:tgtEl>
                                        <p:attrNameLst>
                                          <p:attrName>style.visibility</p:attrName>
                                        </p:attrNameLst>
                                      </p:cBhvr>
                                      <p:to>
                                        <p:strVal val="visible"/>
                                      </p:to>
                                    </p:set>
                                    <p:anim calcmode="lin" valueType="num">
                                      <p:cBhvr additive="base">
                                        <p:cTn id="13" dur="500" fill="hold"/>
                                        <p:tgtEl>
                                          <p:spTgt spid="3379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798">
                                            <p:txEl>
                                              <p:pRg st="1" end="1"/>
                                            </p:txEl>
                                          </p:spTgt>
                                        </p:tgtEl>
                                        <p:attrNameLst>
                                          <p:attrName>style.visibility</p:attrName>
                                        </p:attrNameLst>
                                      </p:cBhvr>
                                      <p:to>
                                        <p:strVal val="visible"/>
                                      </p:to>
                                    </p:set>
                                    <p:anim calcmode="lin" valueType="num">
                                      <p:cBhvr additive="base">
                                        <p:cTn id="19" dur="500" fill="hold"/>
                                        <p:tgtEl>
                                          <p:spTgt spid="3379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1000" fill="hold"/>
                                        <p:tgtEl>
                                          <p:spTgt spid="6"/>
                                        </p:tgtEl>
                                        <p:attrNameLst>
                                          <p:attrName>ppt_w</p:attrName>
                                        </p:attrNameLst>
                                      </p:cBhvr>
                                      <p:tavLst>
                                        <p:tav tm="0">
                                          <p:val>
                                            <p:fltVal val="0"/>
                                          </p:val>
                                        </p:tav>
                                        <p:tav tm="100000">
                                          <p:val>
                                            <p:strVal val="#ppt_w"/>
                                          </p:val>
                                        </p:tav>
                                      </p:tavLst>
                                    </p:anim>
                                    <p:anim calcmode="lin" valueType="num">
                                      <p:cBhvr>
                                        <p:cTn id="62" dur="1000" fill="hold"/>
                                        <p:tgtEl>
                                          <p:spTgt spid="6"/>
                                        </p:tgtEl>
                                        <p:attrNameLst>
                                          <p:attrName>ppt_h</p:attrName>
                                        </p:attrNameLst>
                                      </p:cBhvr>
                                      <p:tavLst>
                                        <p:tav tm="0">
                                          <p:val>
                                            <p:fltVal val="0"/>
                                          </p:val>
                                        </p:tav>
                                        <p:tav tm="100000">
                                          <p:val>
                                            <p:strVal val="#ppt_h"/>
                                          </p:val>
                                        </p:tav>
                                      </p:tavLst>
                                    </p:anim>
                                    <p:anim calcmode="lin" valueType="num">
                                      <p:cBhvr>
                                        <p:cTn id="63" dur="1000" fill="hold"/>
                                        <p:tgtEl>
                                          <p:spTgt spid="6"/>
                                        </p:tgtEl>
                                        <p:attrNameLst>
                                          <p:attrName>style.rotation</p:attrName>
                                        </p:attrNameLst>
                                      </p:cBhvr>
                                      <p:tavLst>
                                        <p:tav tm="0">
                                          <p:val>
                                            <p:fltVal val="90"/>
                                          </p:val>
                                        </p:tav>
                                        <p:tav tm="100000">
                                          <p:val>
                                            <p:fltVal val="0"/>
                                          </p:val>
                                        </p:tav>
                                      </p:tavLst>
                                    </p:anim>
                                    <p:animEffect transition="in" filter="fade">
                                      <p:cBhvr>
                                        <p:cTn id="6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bldLvl="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632460" y="2209800"/>
            <a:ext cx="7368540"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vi-VN" altLang="en-US" sz="2600" b="1" dirty="0" smtClean="0">
                <a:solidFill>
                  <a:srgbClr val="FF0000"/>
                </a:solidFill>
                <a:latin typeface="Arial" panose="020B0604020202020204" pitchFamily="34" charset="0"/>
              </a:rPr>
              <a:t>* Ghi nhớ: </a:t>
            </a:r>
            <a:endParaRPr lang="vi-VN" altLang="en-US" sz="2600" b="1" dirty="0" smtClean="0">
              <a:solidFill>
                <a:srgbClr val="FF0000"/>
              </a:solidFill>
              <a:latin typeface="Arial" panose="020B0604020202020204" pitchFamily="34" charset="0"/>
            </a:endParaRPr>
          </a:p>
          <a:p>
            <a:pPr algn="just" eaLnBrk="1" hangingPunct="1">
              <a:spcBef>
                <a:spcPct val="50000"/>
              </a:spcBef>
            </a:pPr>
            <a:r>
              <a:rPr lang="vi-VN" altLang="en-US" sz="2600" b="1" dirty="0" smtClean="0">
                <a:solidFill>
                  <a:srgbClr val="0000CC"/>
                </a:solidFill>
                <a:latin typeface="Arial" panose="020B0604020202020204" pitchFamily="34" charset="0"/>
              </a:rPr>
              <a:t>- Có nhiều thành phần sơ đồ tư duy khác nhau nhưng đều cung cấp những công cụ cơ bản để tạo ra sơ đồ tư duy một cách thuận tiện, rõ ràng.</a:t>
            </a:r>
            <a:endParaRPr lang="vi-VN" altLang="en-US" sz="2600" b="1" dirty="0" smtClean="0">
              <a:solidFill>
                <a:srgbClr val="0000CC"/>
              </a:solidFill>
              <a:latin typeface="Arial" panose="020B0604020202020204" pitchFamily="34" charset="0"/>
            </a:endParaRPr>
          </a:p>
          <a:p>
            <a:pPr algn="just" eaLnBrk="1" hangingPunct="1">
              <a:spcBef>
                <a:spcPct val="50000"/>
              </a:spcBef>
            </a:pPr>
            <a:r>
              <a:rPr lang="vi-VN" altLang="en-US" sz="2600" b="1" dirty="0" smtClean="0">
                <a:solidFill>
                  <a:srgbClr val="0000CC"/>
                </a:solidFill>
                <a:latin typeface="Arial" panose="020B0604020202020204" pitchFamily="34" charset="0"/>
              </a:rPr>
              <a:t>- Có thể cài đặt phần mềm sơ đồ tư duy trên máy tính hoặc có thể dùng trực tuyến.</a:t>
            </a:r>
            <a:endParaRPr lang="vi-VN" altLang="en-US" sz="2600" b="1" dirty="0" smtClean="0">
              <a:solidFill>
                <a:srgbClr val="0000CC"/>
              </a:solidFill>
              <a:latin typeface="Arial" panose="020B0604020202020204" pitchFamily="34" charset="0"/>
            </a:endParaRPr>
          </a:p>
        </p:txBody>
      </p:sp>
      <p:sp>
        <p:nvSpPr>
          <p:cNvPr id="33799" name="Text Box 7"/>
          <p:cNvSpPr txBox="1">
            <a:spLocks noChangeArrowheads="1"/>
          </p:cNvSpPr>
          <p:nvPr/>
        </p:nvSpPr>
        <p:spPr bwMode="auto">
          <a:xfrm>
            <a:off x="0" y="1219200"/>
            <a:ext cx="67779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vi-VN" altLang="en-US" sz="2800" b="1" u="sng" dirty="0">
                <a:solidFill>
                  <a:srgbClr val="FF0000"/>
                </a:solidFill>
                <a:latin typeface="Times New Roman" panose="02020603050405020304" pitchFamily="18" charset="0"/>
                <a:cs typeface="Times New Roman" panose="02020603050405020304" pitchFamily="18" charset="0"/>
              </a:rPr>
              <a:t>2. Khám phá phần mềm sơ đồ tư duy.</a:t>
            </a:r>
            <a:endParaRPr lang="vi-VN" altLang="en-US" sz="2800" b="1" u="sng"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0" y="-398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 calcmode="lin" valueType="num">
                                      <p:cBhvr>
                                        <p:cTn id="7" dur="500" fill="hold"/>
                                        <p:tgtEl>
                                          <p:spTgt spid="33799"/>
                                        </p:tgtEl>
                                        <p:attrNameLst>
                                          <p:attrName>ppt_w</p:attrName>
                                        </p:attrNameLst>
                                      </p:cBhvr>
                                      <p:tavLst>
                                        <p:tav tm="0">
                                          <p:val>
                                            <p:fltVal val="0"/>
                                          </p:val>
                                        </p:tav>
                                        <p:tav tm="100000">
                                          <p:val>
                                            <p:strVal val="#ppt_w"/>
                                          </p:val>
                                        </p:tav>
                                      </p:tavLst>
                                    </p:anim>
                                    <p:anim calcmode="lin" valueType="num">
                                      <p:cBhvr>
                                        <p:cTn id="8" dur="500" fill="hold"/>
                                        <p:tgtEl>
                                          <p:spTgt spid="33799"/>
                                        </p:tgtEl>
                                        <p:attrNameLst>
                                          <p:attrName>ppt_h</p:attrName>
                                        </p:attrNameLst>
                                      </p:cBhvr>
                                      <p:tavLst>
                                        <p:tav tm="0">
                                          <p:val>
                                            <p:fltVal val="0"/>
                                          </p:val>
                                        </p:tav>
                                        <p:tav tm="100000">
                                          <p:val>
                                            <p:strVal val="#ppt_h"/>
                                          </p:val>
                                        </p:tav>
                                      </p:tavLst>
                                    </p:anim>
                                    <p:animEffect transition="in" filter="fade">
                                      <p:cBhvr>
                                        <p:cTn id="9" dur="500"/>
                                        <p:tgtEl>
                                          <p:spTgt spid="3379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3798"/>
                                        </p:tgtEl>
                                        <p:attrNameLst>
                                          <p:attrName>style.visibility</p:attrName>
                                        </p:attrNameLst>
                                      </p:cBhvr>
                                      <p:to>
                                        <p:strVal val="visible"/>
                                      </p:to>
                                    </p:set>
                                    <p:anim calcmode="lin" valueType="num">
                                      <p:cBhvr additive="base">
                                        <p:cTn id="14" dur="500" fill="hold"/>
                                        <p:tgtEl>
                                          <p:spTgt spid="33798"/>
                                        </p:tgtEl>
                                        <p:attrNameLst>
                                          <p:attrName>ppt_x</p:attrName>
                                        </p:attrNameLst>
                                      </p:cBhvr>
                                      <p:tavLst>
                                        <p:tav tm="0">
                                          <p:val>
                                            <p:strVal val="#ppt_x"/>
                                          </p:val>
                                        </p:tav>
                                        <p:tav tm="100000">
                                          <p:val>
                                            <p:strVal val="#ppt_x"/>
                                          </p:val>
                                        </p:tav>
                                      </p:tavLst>
                                    </p:anim>
                                    <p:anim calcmode="lin" valueType="num">
                                      <p:cBhvr additive="base">
                                        <p:cTn id="15"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3798">
                                            <p:txEl>
                                              <p:pRg st="0" end="0"/>
                                            </p:txEl>
                                          </p:spTgt>
                                        </p:tgtEl>
                                        <p:attrNameLst>
                                          <p:attrName>style.visibility</p:attrName>
                                        </p:attrNameLst>
                                      </p:cBhvr>
                                      <p:to>
                                        <p:strVal val="visible"/>
                                      </p:to>
                                    </p:set>
                                    <p:anim calcmode="lin" valueType="num">
                                      <p:cBhvr additive="base">
                                        <p:cTn id="20" dur="500" fill="hold"/>
                                        <p:tgtEl>
                                          <p:spTgt spid="3379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37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3798">
                                            <p:txEl>
                                              <p:pRg st="1" end="1"/>
                                            </p:txEl>
                                          </p:spTgt>
                                        </p:tgtEl>
                                        <p:attrNameLst>
                                          <p:attrName>style.visibility</p:attrName>
                                        </p:attrNameLst>
                                      </p:cBhvr>
                                      <p:to>
                                        <p:strVal val="visible"/>
                                      </p:to>
                                    </p:set>
                                    <p:anim calcmode="lin" valueType="num">
                                      <p:cBhvr additive="base">
                                        <p:cTn id="26" dur="500" fill="hold"/>
                                        <p:tgtEl>
                                          <p:spTgt spid="33798">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37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3798">
                                            <p:txEl>
                                              <p:pRg st="2" end="2"/>
                                            </p:txEl>
                                          </p:spTgt>
                                        </p:tgtEl>
                                        <p:attrNameLst>
                                          <p:attrName>style.visibility</p:attrName>
                                        </p:attrNameLst>
                                      </p:cBhvr>
                                      <p:to>
                                        <p:strVal val="visible"/>
                                      </p:to>
                                    </p:set>
                                    <p:anim calcmode="lin" valueType="num">
                                      <p:cBhvr additive="base">
                                        <p:cTn id="32" dur="500" fill="hold"/>
                                        <p:tgtEl>
                                          <p:spTgt spid="33798">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37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0" y="2209800"/>
            <a:ext cx="7391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457200" algn="just" eaLnBrk="1" hangingPunct="1">
              <a:spcBef>
                <a:spcPct val="50000"/>
              </a:spcBef>
              <a:buFontTx/>
              <a:buChar char="-"/>
            </a:pPr>
            <a:r>
              <a:rPr lang="en-US" altLang="en-US" sz="3200" dirty="0" smtClean="0">
                <a:solidFill>
                  <a:srgbClr val="0000CC"/>
                </a:solidFill>
                <a:latin typeface="Times New Roman" panose="02020603050405020304" pitchFamily="18" charset="0"/>
                <a:cs typeface="Times New Roman" panose="02020603050405020304" pitchFamily="18" charset="0"/>
              </a:rPr>
              <a:t>Bài 4: Trong những nhận xét sau đây về phần mềm sơ đồ tư duy, theo em đâu là </a:t>
            </a:r>
            <a:r>
              <a:rPr lang="en-US" altLang="en-US" sz="3200" b="1" dirty="0" smtClean="0">
                <a:solidFill>
                  <a:srgbClr val="FF0000"/>
                </a:solidFill>
                <a:latin typeface="Times New Roman" panose="02020603050405020304" pitchFamily="18" charset="0"/>
                <a:cs typeface="Times New Roman" panose="02020603050405020304" pitchFamily="18" charset="0"/>
              </a:rPr>
              <a:t>ưu điểm</a:t>
            </a:r>
            <a:r>
              <a:rPr lang="en-US" altLang="en-US" sz="3200" dirty="0" smtClean="0">
                <a:solidFill>
                  <a:srgbClr val="0000CC"/>
                </a:solidFill>
                <a:latin typeface="Times New Roman" panose="02020603050405020304" pitchFamily="18" charset="0"/>
                <a:cs typeface="Times New Roman" panose="02020603050405020304" pitchFamily="18" charset="0"/>
              </a:rPr>
              <a:t>, đâu là </a:t>
            </a:r>
            <a:r>
              <a:rPr lang="en-US" altLang="en-US" sz="3200" b="1" dirty="0" smtClean="0">
                <a:solidFill>
                  <a:srgbClr val="FF0000"/>
                </a:solidFill>
                <a:latin typeface="Times New Roman" panose="02020603050405020304" pitchFamily="18" charset="0"/>
                <a:cs typeface="Times New Roman" panose="02020603050405020304" pitchFamily="18" charset="0"/>
              </a:rPr>
              <a:t>hạn chế</a:t>
            </a:r>
            <a:r>
              <a:rPr lang="en-US" altLang="en-US" sz="3200" dirty="0" smtClean="0">
                <a:solidFill>
                  <a:srgbClr val="0000CC"/>
                </a:solidFill>
                <a:latin typeface="Times New Roman" panose="02020603050405020304" pitchFamily="18" charset="0"/>
                <a:cs typeface="Times New Roman" panose="02020603050405020304" pitchFamily="18" charset="0"/>
              </a:rPr>
              <a:t>?</a:t>
            </a:r>
            <a:endParaRPr lang="en-US" altLang="en-US" sz="3200" dirty="0" smtClean="0">
              <a:solidFill>
                <a:srgbClr val="0000CC"/>
              </a:solidFill>
              <a:latin typeface="Times New Roman" panose="02020603050405020304" pitchFamily="18" charset="0"/>
              <a:cs typeface="Times New Roman" panose="02020603050405020304" pitchFamily="18" charset="0"/>
            </a:endParaRPr>
          </a:p>
        </p:txBody>
      </p:sp>
      <p:sp>
        <p:nvSpPr>
          <p:cNvPr id="33799" name="Text Box 7"/>
          <p:cNvSpPr txBox="1">
            <a:spLocks noChangeArrowheads="1"/>
          </p:cNvSpPr>
          <p:nvPr/>
        </p:nvSpPr>
        <p:spPr bwMode="auto">
          <a:xfrm>
            <a:off x="0" y="1371600"/>
            <a:ext cx="91440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en-US" altLang="en-US" sz="3200" b="1" u="sng" dirty="0" smtClean="0">
                <a:solidFill>
                  <a:srgbClr val="FF0000"/>
                </a:solidFill>
                <a:latin typeface="Times New Roman" panose="02020603050405020304" pitchFamily="18" charset="0"/>
                <a:cs typeface="Times New Roman" panose="02020603050405020304" pitchFamily="18" charset="0"/>
              </a:rPr>
              <a:t>3</a:t>
            </a:r>
            <a:r>
              <a:rPr lang="vi-VN" altLang="en-US" sz="3200" b="1" u="sng" dirty="0">
                <a:solidFill>
                  <a:srgbClr val="FF0000"/>
                </a:solidFill>
                <a:latin typeface="Times New Roman" panose="02020603050405020304" pitchFamily="18" charset="0"/>
                <a:cs typeface="Times New Roman" panose="02020603050405020304" pitchFamily="18" charset="0"/>
              </a:rPr>
              <a:t>. Nhận biết lợi ích của phần mềm tư duy.</a:t>
            </a:r>
            <a:endParaRPr lang="vi-VN" altLang="en-US" sz="3200" b="1" u="sng"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0" y="-525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p:cTn id="7" dur="500" fill="hold"/>
                                        <p:tgtEl>
                                          <p:spTgt spid="33798"/>
                                        </p:tgtEl>
                                        <p:attrNameLst>
                                          <p:attrName>ppt_w</p:attrName>
                                        </p:attrNameLst>
                                      </p:cBhvr>
                                      <p:tavLst>
                                        <p:tav tm="0">
                                          <p:val>
                                            <p:fltVal val="0"/>
                                          </p:val>
                                        </p:tav>
                                        <p:tav tm="100000">
                                          <p:val>
                                            <p:strVal val="#ppt_w"/>
                                          </p:val>
                                        </p:tav>
                                      </p:tavLst>
                                    </p:anim>
                                    <p:anim calcmode="lin" valueType="num">
                                      <p:cBhvr>
                                        <p:cTn id="8" dur="500" fill="hold"/>
                                        <p:tgtEl>
                                          <p:spTgt spid="33798"/>
                                        </p:tgtEl>
                                        <p:attrNameLst>
                                          <p:attrName>ppt_h</p:attrName>
                                        </p:attrNameLst>
                                      </p:cBhvr>
                                      <p:tavLst>
                                        <p:tav tm="0">
                                          <p:val>
                                            <p:fltVal val="0"/>
                                          </p:val>
                                        </p:tav>
                                        <p:tav tm="100000">
                                          <p:val>
                                            <p:strVal val="#ppt_h"/>
                                          </p:val>
                                        </p:tav>
                                      </p:tavLst>
                                    </p:anim>
                                    <p:animEffect transition="in" filter="fade">
                                      <p:cBhvr>
                                        <p:cTn id="9" dur="500"/>
                                        <p:tgtEl>
                                          <p:spTgt spid="3379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799"/>
                                        </p:tgtEl>
                                        <p:attrNameLst>
                                          <p:attrName>style.visibility</p:attrName>
                                        </p:attrNameLst>
                                      </p:cBhvr>
                                      <p:to>
                                        <p:strVal val="visible"/>
                                      </p:to>
                                    </p:set>
                                    <p:anim calcmode="lin" valueType="num">
                                      <p:cBhvr>
                                        <p:cTn id="12" dur="500" fill="hold"/>
                                        <p:tgtEl>
                                          <p:spTgt spid="33799"/>
                                        </p:tgtEl>
                                        <p:attrNameLst>
                                          <p:attrName>ppt_w</p:attrName>
                                        </p:attrNameLst>
                                      </p:cBhvr>
                                      <p:tavLst>
                                        <p:tav tm="0">
                                          <p:val>
                                            <p:fltVal val="0"/>
                                          </p:val>
                                        </p:tav>
                                        <p:tav tm="100000">
                                          <p:val>
                                            <p:strVal val="#ppt_w"/>
                                          </p:val>
                                        </p:tav>
                                      </p:tavLst>
                                    </p:anim>
                                    <p:anim calcmode="lin" valueType="num">
                                      <p:cBhvr>
                                        <p:cTn id="13" dur="500" fill="hold"/>
                                        <p:tgtEl>
                                          <p:spTgt spid="33799"/>
                                        </p:tgtEl>
                                        <p:attrNameLst>
                                          <p:attrName>ppt_h</p:attrName>
                                        </p:attrNameLst>
                                      </p:cBhvr>
                                      <p:tavLst>
                                        <p:tav tm="0">
                                          <p:val>
                                            <p:fltVal val="0"/>
                                          </p:val>
                                        </p:tav>
                                        <p:tav tm="100000">
                                          <p:val>
                                            <p:strVal val="#ppt_h"/>
                                          </p:val>
                                        </p:tav>
                                      </p:tavLst>
                                    </p:anim>
                                    <p:animEffect transition="in" filter="fade">
                                      <p:cBhvr>
                                        <p:cTn id="14"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649265">
            <a:off x="550914" y="2976817"/>
            <a:ext cx="6262732" cy="1877414"/>
          </a:xfrm>
        </p:spPr>
        <p:txBody>
          <a:bodyPr>
            <a:prstTxWarp prst="textCurveDown">
              <a:avLst/>
            </a:prstTxWarp>
          </a:bodyPr>
          <a:lstStyle/>
          <a:p>
            <a:r>
              <a:rPr lang="en-US" b="1"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rPr>
              <a:t>Ai nhanh hơn</a:t>
            </a:r>
            <a:endParaRPr lang="en-US" b="1" dirty="0">
              <a:ln w="18000">
                <a:solidFill>
                  <a:srgbClr val="FFC000"/>
                </a:solidFill>
                <a:prstDash val="solid"/>
                <a:miter lim="800000"/>
              </a:ln>
              <a:solidFill>
                <a:srgbClr val="FF0000"/>
              </a:solidFill>
              <a:effectLst>
                <a:outerShdw blurRad="25500" dist="23000" dir="7020000" algn="tl">
                  <a:srgbClr val="000000">
                    <a:alpha val="50000"/>
                  </a:srgbClr>
                </a:outerShdw>
              </a:effectLst>
            </a:endParaRPr>
          </a:p>
        </p:txBody>
      </p:sp>
      <p:sp>
        <p:nvSpPr>
          <p:cNvPr id="3" name="Subtitle 2"/>
          <p:cNvSpPr>
            <a:spLocks noGrp="1"/>
          </p:cNvSpPr>
          <p:nvPr>
            <p:ph type="subTitle" idx="1"/>
          </p:nvPr>
        </p:nvSpPr>
        <p:spPr>
          <a:xfrm>
            <a:off x="1447800" y="1371600"/>
            <a:ext cx="2438400" cy="685800"/>
          </a:xfrm>
        </p:spPr>
        <p:txBody>
          <a:bodyPr>
            <a:normAutofit/>
          </a:bodyPr>
          <a:lstStyle/>
          <a:p>
            <a:endParaRPr lang="en-US" b="1" i="1" dirty="0">
              <a:latin typeface="Adobe Caslon Pro Bold" pitchFamily="18" charset="0"/>
            </a:endParaRPr>
          </a:p>
        </p:txBody>
      </p:sp>
      <p:pic>
        <p:nvPicPr>
          <p:cNvPr id="2050" name="Picture 2" descr="D:\background\character\pintuajaib.gif"/>
          <p:cNvPicPr>
            <a:picLocks noChangeAspect="1" noChangeArrowheads="1" noCrop="1"/>
          </p:cNvPicPr>
          <p:nvPr/>
        </p:nvPicPr>
        <p:blipFill>
          <a:blip r:embed="rId1"/>
          <a:srcRect/>
          <a:stretch>
            <a:fillRect/>
          </a:stretch>
        </p:blipFill>
        <p:spPr bwMode="auto">
          <a:xfrm>
            <a:off x="6934200" y="44958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p:cNvSpPr/>
          <p:nvPr/>
        </p:nvSpPr>
        <p:spPr>
          <a:xfrm>
            <a:off x="-3581400" y="0"/>
            <a:ext cx="3581400" cy="2362200"/>
          </a:xfrm>
          <a:prstGeom prst="cloud">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dirty="0">
                <a:solidFill>
                  <a:srgbClr val="000000"/>
                </a:solidFill>
                <a:latin typeface="Arial" panose="020B0604020202020204" pitchFamily="34" charset="0"/>
              </a:rPr>
              <a:t>Chào Các bạn mình là </a:t>
            </a:r>
            <a:r>
              <a:rPr lang="en-US" dirty="0" smtClean="0">
                <a:solidFill>
                  <a:srgbClr val="000000"/>
                </a:solidFill>
                <a:latin typeface="Arial" panose="020B0604020202020204" pitchFamily="34" charset="0"/>
              </a:rPr>
              <a:t>Đôremon, </a:t>
            </a:r>
            <a:r>
              <a:rPr lang="en-US" dirty="0">
                <a:solidFill>
                  <a:srgbClr val="000000"/>
                </a:solidFill>
                <a:latin typeface="Arial" panose="020B0604020202020204" pitchFamily="34" charset="0"/>
              </a:rPr>
              <a:t>Hôm nay các bạn giúp </a:t>
            </a:r>
            <a:r>
              <a:rPr lang="en-US">
                <a:solidFill>
                  <a:srgbClr val="000000"/>
                </a:solidFill>
                <a:latin typeface="Arial" panose="020B0604020202020204" pitchFamily="34" charset="0"/>
              </a:rPr>
              <a:t>mình  </a:t>
            </a:r>
            <a:r>
              <a:rPr lang="en-US" smtClean="0">
                <a:solidFill>
                  <a:srgbClr val="000000"/>
                </a:solidFill>
                <a:latin typeface="Arial" panose="020B0604020202020204" pitchFamily="34" charset="0"/>
              </a:rPr>
              <a:t>chọn cánh cửa đúng </a:t>
            </a:r>
            <a:r>
              <a:rPr lang="en-US" dirty="0">
                <a:solidFill>
                  <a:srgbClr val="000000"/>
                </a:solidFill>
                <a:latin typeface="Arial" panose="020B0604020202020204" pitchFamily="34" charset="0"/>
              </a:rPr>
              <a:t>nhé ^^</a:t>
            </a:r>
            <a:endParaRPr lang="en-US" dirty="0">
              <a:solidFill>
                <a:srgbClr val="000000"/>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par>
                                <p:cTn id="10" presetID="63" presetClass="path" presetSubtype="0" accel="50000" decel="50000" fill="hold" grpId="0" nodeType="withEffect">
                                  <p:stCondLst>
                                    <p:cond delay="0"/>
                                  </p:stCondLst>
                                  <p:childTnLst>
                                    <p:animMotion origin="layout" path="M 3.33333E-6 -2.22222E-6 L 0.7375 -0.00555 " pathEditMode="relative" rAng="0" ptsTypes="AA">
                                      <p:cBhvr>
                                        <p:cTn id="11" dur="2000" fill="hold"/>
                                        <p:tgtEl>
                                          <p:spTgt spid="5"/>
                                        </p:tgtEl>
                                        <p:attrNameLst>
                                          <p:attrName>ppt_x</p:attrName>
                                          <p:attrName>ppt_y</p:attrName>
                                        </p:attrNameLst>
                                      </p:cBhvr>
                                      <p:rCtr x="369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131d3148657a26e1bfe386e7ba65811.p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176588" y="2743200"/>
            <a:ext cx="31765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5"/>
          <p:cNvSpPr/>
          <p:nvPr/>
        </p:nvSpPr>
        <p:spPr>
          <a:xfrm>
            <a:off x="-3581400" y="0"/>
            <a:ext cx="3581400" cy="2362200"/>
          </a:xfrm>
          <a:prstGeom prst="cloud">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b="1">
                <a:solidFill>
                  <a:srgbClr val="FF0000"/>
                </a:solidFill>
                <a:latin typeface="Times New Roman" panose="02020603050405020304" pitchFamily="18" charset="0"/>
                <a:cs typeface="Times New Roman" panose="02020603050405020304" pitchFamily="18" charset="0"/>
              </a:rPr>
              <a:t>Chào Các bạn mình là thỏ con, Hôm nay các bạn giúp mình  lấy những củ cà rốt ngon nhé ^^</a:t>
            </a:r>
            <a:endParaRPr lang="en-US" b="1">
              <a:solidFill>
                <a:srgbClr val="FF0000"/>
              </a:solidFill>
              <a:latin typeface="Times New Roman" panose="02020603050405020304" pitchFamily="18" charset="0"/>
              <a:cs typeface="Times New Roman" panose="02020603050405020304" pitchFamily="18" charset="0"/>
            </a:endParaRPr>
          </a:p>
        </p:txBody>
      </p:sp>
      <p:pic>
        <p:nvPicPr>
          <p:cNvPr id="7" name="Picture 6" descr="4a28406e86abb27c8f54aaa4fce82474.png">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5400" y="4733925"/>
            <a:ext cx="2286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hlinkClick r:id="rId2" action="ppaction://hlinksldjump"/>
          </p:cNvPr>
          <p:cNvSpPr txBox="1">
            <a:spLocks noChangeArrowheads="1"/>
          </p:cNvSpPr>
          <p:nvPr/>
        </p:nvSpPr>
        <p:spPr bwMode="auto">
          <a:xfrm>
            <a:off x="9372600" y="510540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600">
                <a:solidFill>
                  <a:schemeClr val="tx2"/>
                </a:solidFill>
              </a:rPr>
              <a:t>PLAY</a:t>
            </a:r>
            <a:endParaRPr lang="en-US" altLang="en-US" sz="3600">
              <a:solidFill>
                <a:schemeClr val="tx2"/>
              </a:solidFill>
            </a:endParaRPr>
          </a:p>
        </p:txBody>
      </p:sp>
      <p:pic>
        <p:nvPicPr>
          <p:cNvPr id="10246" name="Picture 8"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Sand_Castles.mp3">
            <a:hlinkClick r:id="" action="ppaction://media"/>
          </p:cNvPr>
          <p:cNvPicPr>
            <a:picLocks noRot="1" noChangeAspect="1"/>
          </p:cNvPicPr>
          <p:nvPr>
            <a:audioFile r:link="rId5"/>
            <p:extLst>
              <p:ext uri="{DAA4B4D4-6D71-4841-9C94-3DE7FCFB9230}">
                <p14:media xmlns:p14="http://schemas.microsoft.com/office/powerpoint/2010/main" r:link="rId6"/>
              </p:ext>
            </p:extLst>
          </p:nvPr>
        </p:nvPicPr>
        <p:blipFill>
          <a:blip r:embed="rId7">
            <a:extLst>
              <a:ext uri="{28A0092B-C50C-407E-A947-70E740481C1C}">
                <a14:useLocalDpi xmlns:a14="http://schemas.microsoft.com/office/drawing/2010/main" val="0"/>
              </a:ext>
            </a:extLst>
          </a:blip>
          <a:srcRect/>
          <a:stretch>
            <a:fillRect/>
          </a:stretch>
        </p:blipFill>
        <p:spPr bwMode="auto">
          <a:xfrm>
            <a:off x="-609600" y="2209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63" presetClass="path" presetSubtype="0" accel="50000" decel="50000" fill="hold" nodeType="withEffect">
                                  <p:stCondLst>
                                    <p:cond delay="0"/>
                                  </p:stCondLst>
                                  <p:childTnLst>
                                    <p:animMotion origin="layout" path="M 1.11111E-6 2.22222E-6 L 0.72361 0.00555 " pathEditMode="relative" rAng="0" ptsTypes="AA">
                                      <p:cBhvr>
                                        <p:cTn id="8" dur="2000" fill="hold"/>
                                        <p:tgtEl>
                                          <p:spTgt spid="4"/>
                                        </p:tgtEl>
                                        <p:attrNameLst>
                                          <p:attrName>ppt_x</p:attrName>
                                          <p:attrName>ppt_y</p:attrName>
                                        </p:attrNameLst>
                                      </p:cBhvr>
                                      <p:rCtr x="36200" y="300"/>
                                    </p:animMotion>
                                  </p:childTnLst>
                                </p:cTn>
                              </p:par>
                              <p:par>
                                <p:cTn id="9" presetID="63" presetClass="path" presetSubtype="0" accel="50000" decel="50000" fill="hold" grpId="0" nodeType="withEffect">
                                  <p:stCondLst>
                                    <p:cond delay="0"/>
                                  </p:stCondLst>
                                  <p:childTnLst>
                                    <p:animMotion origin="layout" path="M 3.33333E-6 -2.22222E-6 L 0.7375 -0.00555 " pathEditMode="relative" rAng="0" ptsTypes="AA">
                                      <p:cBhvr>
                                        <p:cTn id="10" dur="2000" fill="hold"/>
                                        <p:tgtEl>
                                          <p:spTgt spid="6"/>
                                        </p:tgtEl>
                                        <p:attrNameLst>
                                          <p:attrName>ppt_x</p:attrName>
                                          <p:attrName>ppt_y</p:attrName>
                                        </p:attrNameLst>
                                      </p:cBhvr>
                                      <p:rCtr x="36900" y="-300"/>
                                    </p:animMotion>
                                  </p:childTnLst>
                                </p:cTn>
                              </p:par>
                            </p:childTnLst>
                          </p:cTn>
                        </p:par>
                        <p:par>
                          <p:cTn id="11" fill="hold">
                            <p:stCondLst>
                              <p:cond delay="0"/>
                            </p:stCondLst>
                            <p:childTnLst>
                              <p:par>
                                <p:cTn id="12" presetID="35" presetClass="path" presetSubtype="0" accel="50000" decel="50000" fill="hold" nodeType="afterEffect">
                                  <p:stCondLst>
                                    <p:cond delay="0"/>
                                  </p:stCondLst>
                                  <p:childTnLst>
                                    <p:animMotion origin="layout" path="M 0 0  L -0.25 0  E" pathEditMode="relative" ptsTypes="">
                                      <p:cBhvr>
                                        <p:cTn id="13" dur="2000" fill="hold"/>
                                        <p:tgtEl>
                                          <p:spTgt spid="7"/>
                                        </p:tgtEl>
                                        <p:attrNameLst>
                                          <p:attrName>ppt_x</p:attrName>
                                          <p:attrName>ppt_y</p:attrName>
                                        </p:attrNameLst>
                                      </p:cBhvr>
                                    </p:animMotion>
                                  </p:childTnLst>
                                </p:cTn>
                              </p:par>
                              <p:par>
                                <p:cTn id="14" presetID="35" presetClass="path" presetSubtype="0" accel="50000" decel="50000" fill="hold" grpId="0" nodeType="withEffect">
                                  <p:stCondLst>
                                    <p:cond delay="0"/>
                                  </p:stCondLst>
                                  <p:childTnLst>
                                    <p:animMotion origin="layout" path="M 0 0  L -0.25 0  E" pathEditMode="relative" ptsTypes="">
                                      <p:cBhvr>
                                        <p:cTn id="15"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10">
                <p:cTn id="16"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6" grpId="0" bldLvl="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713740" y="304800"/>
            <a:ext cx="7303135" cy="1160780"/>
          </a:xfrm>
          <a:prstGeom prst="rect">
            <a:avLst/>
          </a:prstGeom>
          <a:solidFill>
            <a:srgbClr val="B7DEE8">
              <a:alpha val="58039"/>
            </a:srgbClr>
          </a:solidFill>
          <a:ln w="28575" cmpd="sng">
            <a:solidFill>
              <a:schemeClr val="accent1">
                <a:shade val="50000"/>
              </a:schemeClr>
            </a:solidFill>
            <a:prstDash val="soli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200" b="1" dirty="0">
                <a:solidFill>
                  <a:srgbClr val="0000CC"/>
                </a:solidFill>
                <a:latin typeface="Times New Roman" panose="02020603050405020304" pitchFamily="18" charset="0"/>
                <a:cs typeface="Times New Roman" panose="02020603050405020304" pitchFamily="18" charset="0"/>
              </a:rPr>
              <a:t>Dùng phần mềm tạo sơ đồ tư duy </a:t>
            </a:r>
            <a:r>
              <a:rPr lang="en-US" altLang="en-US" sz="3200" b="1" dirty="0" smtClean="0">
                <a:solidFill>
                  <a:srgbClr val="0000CC"/>
                </a:solidFill>
                <a:latin typeface="Times New Roman" panose="02020603050405020304" pitchFamily="18" charset="0"/>
                <a:cs typeface="Times New Roman" panose="02020603050405020304" pitchFamily="18" charset="0"/>
              </a:rPr>
              <a:t>sẽ nhanh </a:t>
            </a:r>
            <a:r>
              <a:rPr lang="en-US" altLang="en-US" sz="3200" b="1" dirty="0">
                <a:solidFill>
                  <a:srgbClr val="0000CC"/>
                </a:solidFill>
                <a:latin typeface="Times New Roman" panose="02020603050405020304" pitchFamily="18" charset="0"/>
                <a:cs typeface="Times New Roman" panose="02020603050405020304" pitchFamily="18" charset="0"/>
              </a:rPr>
              <a:t>hơn vẽ </a:t>
            </a:r>
            <a:r>
              <a:rPr lang="en-US" altLang="en-US" sz="3200" b="1" dirty="0" smtClean="0">
                <a:solidFill>
                  <a:srgbClr val="0000CC"/>
                </a:solidFill>
                <a:latin typeface="Times New Roman" panose="02020603050405020304" pitchFamily="18" charset="0"/>
                <a:cs typeface="Times New Roman" panose="02020603050405020304" pitchFamily="18" charset="0"/>
              </a:rPr>
              <a:t>tay!</a:t>
            </a:r>
            <a:endParaRPr lang="en-US" sz="3200" b="1" dirty="0"/>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710275" y="3947511"/>
            <a:ext cx="2017122" cy="207091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532180" y="3112150"/>
            <a:ext cx="2389909" cy="3194844"/>
            <a:chOff x="2334491" y="533400"/>
            <a:chExt cx="3990109" cy="5334000"/>
          </a:xfrm>
        </p:grpSpPr>
        <p:sp>
          <p:nvSpPr>
            <p:cNvPr id="5" name="Snip 4"/>
            <p:cNvSpPr/>
            <p:nvPr/>
          </p:nvSpPr>
          <p:spPr>
            <a:xfrm rot="10800000">
              <a:off x="2362200" y="5334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Frame 5"/>
            <p:cNvSpPr/>
            <p:nvPr/>
          </p:nvSpPr>
          <p:spPr>
            <a:xfrm>
              <a:off x="2514600" y="762000"/>
              <a:ext cx="3657600" cy="4876800"/>
            </a:xfrm>
            <a:prstGeom prst="fra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7" name="Snip 6"/>
            <p:cNvSpPr/>
            <p:nvPr/>
          </p:nvSpPr>
          <p:spPr>
            <a:xfrm>
              <a:off x="2334491" y="56388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8" name="đúng"/>
          <p:cNvGrpSpPr/>
          <p:nvPr/>
        </p:nvGrpSpPr>
        <p:grpSpPr>
          <a:xfrm>
            <a:off x="5917013" y="3522915"/>
            <a:ext cx="1636839" cy="2373313"/>
            <a:chOff x="2982190" y="1219200"/>
            <a:chExt cx="2732809" cy="3962400"/>
          </a:xfrm>
        </p:grpSpPr>
        <p:sp>
          <p:nvSpPr>
            <p:cNvPr id="9" name="Rectangle 8"/>
            <p:cNvSpPr/>
            <p:nvPr/>
          </p:nvSpPr>
          <p:spPr>
            <a:xfrm>
              <a:off x="2982190" y="1219200"/>
              <a:ext cx="2732809" cy="3962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Flowchart: Or 9"/>
            <p:cNvSpPr/>
            <p:nvPr/>
          </p:nvSpPr>
          <p:spPr>
            <a:xfrm>
              <a:off x="5181600" y="2895600"/>
              <a:ext cx="381000" cy="381000"/>
            </a:xfrm>
            <a:prstGeom prst="flowChar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pic>
        <p:nvPicPr>
          <p:cNvPr id="3084" name="Picture 12" descr="D:\background\character\snake.gif"/>
          <p:cNvPicPr>
            <a:picLocks noChangeAspect="1" noChangeArrowheads="1" noCrop="1"/>
          </p:cNvPicPr>
          <p:nvPr/>
        </p:nvPicPr>
        <p:blipFill>
          <a:blip r:embed="rId2"/>
          <a:srcRect/>
          <a:stretch>
            <a:fillRect/>
          </a:stretch>
        </p:blipFill>
        <p:spPr bwMode="auto">
          <a:xfrm>
            <a:off x="1766112" y="4271224"/>
            <a:ext cx="1987711" cy="180597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573312" y="3101379"/>
            <a:ext cx="2389909" cy="3194844"/>
            <a:chOff x="2334491" y="533400"/>
            <a:chExt cx="3990109" cy="5334000"/>
          </a:xfrm>
        </p:grpSpPr>
        <p:sp>
          <p:nvSpPr>
            <p:cNvPr id="12" name="Snip  11"/>
            <p:cNvSpPr/>
            <p:nvPr/>
          </p:nvSpPr>
          <p:spPr>
            <a:xfrm rot="10800000">
              <a:off x="2362200" y="5334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Frame 12"/>
            <p:cNvSpPr/>
            <p:nvPr/>
          </p:nvSpPr>
          <p:spPr>
            <a:xfrm>
              <a:off x="2514600" y="762000"/>
              <a:ext cx="3657600" cy="4876800"/>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4" name="Snip  13"/>
            <p:cNvSpPr/>
            <p:nvPr/>
          </p:nvSpPr>
          <p:spPr>
            <a:xfrm>
              <a:off x="2334491" y="56388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5" name="sai"/>
          <p:cNvGrpSpPr/>
          <p:nvPr/>
        </p:nvGrpSpPr>
        <p:grpSpPr>
          <a:xfrm>
            <a:off x="1958145" y="3512144"/>
            <a:ext cx="1636839" cy="2373313"/>
            <a:chOff x="2982190" y="1219200"/>
            <a:chExt cx="2732809" cy="3962400"/>
          </a:xfrm>
        </p:grpSpPr>
        <p:sp>
          <p:nvSpPr>
            <p:cNvPr id="16" name="Rectangle 15"/>
            <p:cNvSpPr/>
            <p:nvPr/>
          </p:nvSpPr>
          <p:spPr>
            <a:xfrm>
              <a:off x="2982190" y="1219200"/>
              <a:ext cx="2732809" cy="3962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Flowchart: Or 16"/>
            <p:cNvSpPr/>
            <p:nvPr/>
          </p:nvSpPr>
          <p:spPr>
            <a:xfrm>
              <a:off x="5181600" y="2895600"/>
              <a:ext cx="381000" cy="381000"/>
            </a:xfrm>
            <a:prstGeom prst="flowChar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18" name="YEs"/>
          <p:cNvSpPr txBox="1"/>
          <p:nvPr/>
        </p:nvSpPr>
        <p:spPr>
          <a:xfrm>
            <a:off x="5548778" y="2380708"/>
            <a:ext cx="2356714"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tx1"/>
                </a:solidFill>
                <a:latin typeface="Times New Roman" panose="02020603050405020304" pitchFamily="18" charset="0"/>
                <a:cs typeface="Times New Roman" panose="02020603050405020304" pitchFamily="18" charset="0"/>
              </a:rPr>
              <a:t>Ưu điểm</a:t>
            </a:r>
            <a:endParaRPr lang="en-US" sz="3200" b="1" dirty="0" smtClean="0">
              <a:solidFill>
                <a:schemeClr val="tx1"/>
              </a:solidFill>
              <a:latin typeface="Times New Roman" panose="02020603050405020304" pitchFamily="18" charset="0"/>
              <a:cs typeface="Times New Roman" panose="02020603050405020304" pitchFamily="18" charset="0"/>
            </a:endParaRPr>
          </a:p>
        </p:txBody>
      </p:sp>
      <p:sp>
        <p:nvSpPr>
          <p:cNvPr id="19" name="No"/>
          <p:cNvSpPr txBox="1"/>
          <p:nvPr/>
        </p:nvSpPr>
        <p:spPr>
          <a:xfrm>
            <a:off x="1371381" y="2369937"/>
            <a:ext cx="2627027"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solidFill>
                  <a:schemeClr val="tx1"/>
                </a:solidFill>
                <a:latin typeface="Times New Roman" panose="02020603050405020304" pitchFamily="18" charset="0"/>
                <a:cs typeface="Times New Roman" panose="02020603050405020304" pitchFamily="18" charset="0"/>
                <a:sym typeface="+mn-ea"/>
              </a:rPr>
              <a:t>Hạn chế</a:t>
            </a:r>
            <a:endParaRPr lang="en-US" altLang="en-US" sz="3200" b="1" dirty="0" smtClean="0">
              <a:solidFill>
                <a:schemeClr val="tx1"/>
              </a:solidFill>
              <a:latin typeface="Times New Roman" panose="02020603050405020304" pitchFamily="18" charset="0"/>
              <a:cs typeface="Times New Roman" panose="02020603050405020304" pitchFamily="18" charset="0"/>
              <a:sym typeface="+mn-ea"/>
            </a:endParaRPr>
          </a:p>
        </p:txBody>
      </p:sp>
      <p:pic>
        <p:nvPicPr>
          <p:cNvPr id="3078" name="Picture 6" descr="D:\background\character\owl-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7584" y="1479753"/>
            <a:ext cx="942271" cy="91889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background\character\Monkey-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3219" y="3202599"/>
            <a:ext cx="1636839" cy="1636839"/>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D:\background\character\giraffe-clipar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2449620"/>
            <a:ext cx="2995782" cy="299578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background\character\animal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9507" y="4402052"/>
            <a:ext cx="1135708" cy="1544323"/>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D:\background\character\178186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8469" y="5322404"/>
            <a:ext cx="1392038" cy="1392038"/>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D:\background\character\mouse-clipart-mouse-clipart-free-clip-art-images-image-cliparting-plant-clipart.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41090" y="5882206"/>
            <a:ext cx="1298968" cy="486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9" name="TADA.wav"/>
                                        </p:tgtEl>
                                      </p:cMediaNode>
                                    </p:audio>
                                  </p:subTnLst>
                                </p:cTn>
                              </p:par>
                            </p:childTnLst>
                          </p:cTn>
                        </p:par>
                        <p:par>
                          <p:cTn id="8" fill="hold">
                            <p:stCondLst>
                              <p:cond delay="500"/>
                            </p:stCondLst>
                            <p:childTnLst>
                              <p:par>
                                <p:cTn id="9" presetID="24" presetClass="emph" presetSubtype="0" fill="hold" grpId="0" nodeType="afterEffect">
                                  <p:stCondLst>
                                    <p:cond delay="0"/>
                                  </p:stCondLst>
                                  <p:childTnLst>
                                    <p:animClr clrSpc="hsl" dir="cw">
                                      <p:cBhvr override="childStyle">
                                        <p:cTn id="10" dur="500" fill="hold"/>
                                        <p:tgtEl>
                                          <p:spTgt spid="18"/>
                                        </p:tgtEl>
                                        <p:attrNameLst>
                                          <p:attrName>style.color</p:attrName>
                                        </p:attrNameLst>
                                      </p:cBhvr>
                                      <p:by>
                                        <p:hsl h="0" s="-12549" l="-25098"/>
                                      </p:by>
                                    </p:animClr>
                                    <p:animClr clrSpc="hsl" dir="cw">
                                      <p:cBhvr>
                                        <p:cTn id="11" dur="500" fill="hold"/>
                                        <p:tgtEl>
                                          <p:spTgt spid="18"/>
                                        </p:tgtEl>
                                        <p:attrNameLst>
                                          <p:attrName>fillcolor</p:attrName>
                                        </p:attrNameLst>
                                      </p:cBhvr>
                                      <p:by>
                                        <p:hsl h="0" s="-12549" l="-25098"/>
                                      </p:by>
                                    </p:animClr>
                                    <p:animClr clrSpc="hsl" dir="cw">
                                      <p:cBhvr>
                                        <p:cTn id="12" dur="500" fill="hold"/>
                                        <p:tgtEl>
                                          <p:spTgt spid="18"/>
                                        </p:tgtEl>
                                        <p:attrNameLst>
                                          <p:attrName>stroke.color</p:attrName>
                                        </p:attrNameLst>
                                      </p:cBhvr>
                                      <p:by>
                                        <p:hsl h="0" s="-12549" l="-25098"/>
                                      </p:by>
                                    </p:animClr>
                                    <p:set>
                                      <p:cBhvr>
                                        <p:cTn id="13" dur="500" fill="hold"/>
                                        <p:tgtEl>
                                          <p:spTgt spid="1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22" presetClass="exit" presetSubtype="2" fill="hold" nodeType="clickEffect">
                                  <p:stCondLst>
                                    <p:cond delay="0"/>
                                  </p:stCondLst>
                                  <p:childTnLst>
                                    <p:animEffect transition="out" filter="wipe(right)">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10" name="bad.wav"/>
                                        </p:tgtEl>
                                      </p:cMediaNode>
                                    </p:audio>
                                  </p:subTnLst>
                                </p:cTn>
                              </p:par>
                            </p:childTnLst>
                          </p:cTn>
                        </p:par>
                      </p:childTnLst>
                    </p:cTn>
                  </p:par>
                </p:childTnLst>
              </p:cTn>
              <p:nextCondLst>
                <p:cond evt="onClick" delay="0">
                  <p:tgtEl>
                    <p:spTgt spid="15"/>
                  </p:tgtEl>
                </p:cond>
              </p:nextCondLst>
            </p:seq>
          </p:childTnLst>
        </p:cTn>
      </p:par>
    </p:tnLst>
    <p:bldLst>
      <p:bldP spid="1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stretch>
            <a:fillRect/>
          </a:stretch>
        </p:blipFill>
        <p:spPr bwMode="auto">
          <a:xfrm>
            <a:off x="1697768" y="4413575"/>
            <a:ext cx="1666875" cy="178355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342971" y="3413053"/>
            <a:ext cx="2389909" cy="3194844"/>
            <a:chOff x="2334491" y="533400"/>
            <a:chExt cx="3990109" cy="5334000"/>
          </a:xfrm>
        </p:grpSpPr>
        <p:sp>
          <p:nvSpPr>
            <p:cNvPr id="2" name="Snip 1"/>
            <p:cNvSpPr/>
            <p:nvPr/>
          </p:nvSpPr>
          <p:spPr>
            <a:xfrm rot="10800000">
              <a:off x="2362200" y="5334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 name="Frame 3"/>
            <p:cNvSpPr/>
            <p:nvPr/>
          </p:nvSpPr>
          <p:spPr>
            <a:xfrm>
              <a:off x="2514600" y="762000"/>
              <a:ext cx="3657600" cy="4876800"/>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6" name="Snip5"/>
            <p:cNvSpPr/>
            <p:nvPr/>
          </p:nvSpPr>
          <p:spPr>
            <a:xfrm>
              <a:off x="2334491" y="56388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9" name="ĐÚng"/>
          <p:cNvGrpSpPr/>
          <p:nvPr/>
        </p:nvGrpSpPr>
        <p:grpSpPr>
          <a:xfrm>
            <a:off x="1727804" y="3823818"/>
            <a:ext cx="1636839" cy="2373313"/>
            <a:chOff x="2982190" y="1219200"/>
            <a:chExt cx="2732809" cy="3962400"/>
          </a:xfrm>
        </p:grpSpPr>
        <p:sp>
          <p:nvSpPr>
            <p:cNvPr id="7" name="Rectangle 6"/>
            <p:cNvSpPr/>
            <p:nvPr/>
          </p:nvSpPr>
          <p:spPr>
            <a:xfrm>
              <a:off x="2982190" y="1219200"/>
              <a:ext cx="2732809" cy="3962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Flowchart: Or 7"/>
            <p:cNvSpPr/>
            <p:nvPr/>
          </p:nvSpPr>
          <p:spPr>
            <a:xfrm>
              <a:off x="5181600" y="2895600"/>
              <a:ext cx="381000" cy="381000"/>
            </a:xfrm>
            <a:prstGeom prst="flowChar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1" name="Group 10"/>
          <p:cNvGrpSpPr/>
          <p:nvPr/>
        </p:nvGrpSpPr>
        <p:grpSpPr>
          <a:xfrm>
            <a:off x="5355757" y="3413053"/>
            <a:ext cx="2389909" cy="3194844"/>
            <a:chOff x="2334491" y="533400"/>
            <a:chExt cx="3990109" cy="5334000"/>
          </a:xfrm>
        </p:grpSpPr>
        <p:sp>
          <p:nvSpPr>
            <p:cNvPr id="12" name="Snip 11"/>
            <p:cNvSpPr/>
            <p:nvPr/>
          </p:nvSpPr>
          <p:spPr>
            <a:xfrm rot="10800000">
              <a:off x="2362200" y="5334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 name="Frame 12"/>
            <p:cNvSpPr/>
            <p:nvPr/>
          </p:nvSpPr>
          <p:spPr>
            <a:xfrm>
              <a:off x="2514600" y="762000"/>
              <a:ext cx="3657600" cy="4876800"/>
            </a:xfrm>
            <a:prstGeom prst="fra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14" name="Snip 13"/>
            <p:cNvSpPr/>
            <p:nvPr/>
          </p:nvSpPr>
          <p:spPr>
            <a:xfrm>
              <a:off x="2334491" y="56388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15" name="Sai"/>
          <p:cNvGrpSpPr/>
          <p:nvPr/>
        </p:nvGrpSpPr>
        <p:grpSpPr>
          <a:xfrm>
            <a:off x="5740590" y="3823818"/>
            <a:ext cx="1636839" cy="2373313"/>
            <a:chOff x="2982190" y="1219200"/>
            <a:chExt cx="2732809" cy="3962400"/>
          </a:xfrm>
        </p:grpSpPr>
        <p:sp>
          <p:nvSpPr>
            <p:cNvPr id="16" name="Rectangle 15"/>
            <p:cNvSpPr/>
            <p:nvPr/>
          </p:nvSpPr>
          <p:spPr>
            <a:xfrm>
              <a:off x="2982190" y="1219200"/>
              <a:ext cx="2732809" cy="3962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Flowchart: Or 16"/>
            <p:cNvSpPr/>
            <p:nvPr/>
          </p:nvSpPr>
          <p:spPr>
            <a:xfrm>
              <a:off x="5181600" y="2895600"/>
              <a:ext cx="381000" cy="381000"/>
            </a:xfrm>
            <a:prstGeom prst="flowChar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sp>
        <p:nvSpPr>
          <p:cNvPr id="19" name="YEs"/>
          <p:cNvSpPr txBox="1"/>
          <p:nvPr/>
        </p:nvSpPr>
        <p:spPr>
          <a:xfrm>
            <a:off x="1376712" y="2667006"/>
            <a:ext cx="2356715"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vi-VN" sz="3200" b="1" dirty="0">
                <a:solidFill>
                  <a:schemeClr val="tx1"/>
                </a:solidFill>
                <a:latin typeface="Times New Roman" panose="02020603050405020304" pitchFamily="18" charset="0"/>
                <a:cs typeface="Times New Roman" panose="02020603050405020304" pitchFamily="18" charset="0"/>
              </a:rPr>
              <a:t>Hạn chế</a:t>
            </a:r>
            <a:endParaRPr lang="en-US" altLang="vi-VN" sz="3200" b="1" dirty="0">
              <a:solidFill>
                <a:schemeClr val="tx1"/>
              </a:solidFill>
              <a:latin typeface="Times New Roman" panose="02020603050405020304" pitchFamily="18" charset="0"/>
              <a:cs typeface="Times New Roman" panose="02020603050405020304" pitchFamily="18" charset="0"/>
            </a:endParaRPr>
          </a:p>
        </p:txBody>
      </p:sp>
      <p:sp>
        <p:nvSpPr>
          <p:cNvPr id="20" name="No"/>
          <p:cNvSpPr txBox="1"/>
          <p:nvPr/>
        </p:nvSpPr>
        <p:spPr>
          <a:xfrm>
            <a:off x="5355757" y="2681611"/>
            <a:ext cx="2389909"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Ưu điểm</a:t>
            </a:r>
            <a:endParaRPr lang="en-US" sz="3200" b="1" dirty="0">
              <a:latin typeface="Times New Roman" panose="02020603050405020304" pitchFamily="18" charset="0"/>
              <a:cs typeface="Times New Roman" panose="02020603050405020304" pitchFamily="18" charset="0"/>
            </a:endParaRPr>
          </a:p>
        </p:txBody>
      </p:sp>
      <p:sp>
        <p:nvSpPr>
          <p:cNvPr id="27" name="Title 1"/>
          <p:cNvSpPr txBox="1"/>
          <p:nvPr/>
        </p:nvSpPr>
        <p:spPr>
          <a:xfrm>
            <a:off x="762000" y="304800"/>
            <a:ext cx="7772400" cy="1205230"/>
          </a:xfrm>
          <a:prstGeom prst="rect">
            <a:avLst/>
          </a:prstGeom>
          <a:solidFill>
            <a:srgbClr val="B7DEE8">
              <a:alpha val="58039"/>
            </a:srgbClr>
          </a:solidFill>
          <a:ln w="28575" cmpd="sng">
            <a:solidFill>
              <a:schemeClr val="accent1">
                <a:shade val="50000"/>
              </a:schemeClr>
            </a:solidFill>
            <a:prstDash val="soli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50000"/>
              </a:spcBef>
            </a:pPr>
            <a:r>
              <a:rPr lang="en-US" altLang="en-US" sz="3200" b="1" dirty="0">
                <a:solidFill>
                  <a:srgbClr val="0000CC"/>
                </a:solidFill>
                <a:latin typeface="Times New Roman" panose="02020603050405020304" pitchFamily="18" charset="0"/>
                <a:cs typeface="Times New Roman" panose="02020603050405020304" pitchFamily="18" charset="0"/>
              </a:rPr>
              <a:t>Dùng phần mềm tạo sơ đồ tư duy thì phải có máy tính để sử dụng.</a:t>
            </a:r>
            <a:br>
              <a:rPr lang="en-US" sz="3200" b="1" dirty="0"/>
            </a:br>
            <a:endParaRPr lang="en-US" sz="3200" b="1"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TADA.wav"/>
                                        </p:tgtEl>
                                      </p:cMediaNode>
                                    </p:audio>
                                  </p:subTnLst>
                                </p:cTn>
                              </p:par>
                            </p:childTnLst>
                          </p:cTn>
                        </p:par>
                        <p:par>
                          <p:cTn id="8" fill="hold">
                            <p:stCondLst>
                              <p:cond delay="500"/>
                            </p:stCondLst>
                            <p:childTnLst>
                              <p:par>
                                <p:cTn id="9" presetID="24" presetClass="emph" presetSubtype="0" fill="hold" grpId="0" nodeType="afterEffect">
                                  <p:stCondLst>
                                    <p:cond delay="0"/>
                                  </p:stCondLst>
                                  <p:childTnLst>
                                    <p:animClr clrSpc="hsl" dir="cw">
                                      <p:cBhvr override="childStyle">
                                        <p:cTn id="10" dur="500" fill="hold"/>
                                        <p:tgtEl>
                                          <p:spTgt spid="19"/>
                                        </p:tgtEl>
                                        <p:attrNameLst>
                                          <p:attrName>style.color</p:attrName>
                                        </p:attrNameLst>
                                      </p:cBhvr>
                                      <p:by>
                                        <p:hsl h="0" s="-12549" l="-25098"/>
                                      </p:by>
                                    </p:animClr>
                                    <p:animClr clrSpc="hsl" dir="cw">
                                      <p:cBhvr>
                                        <p:cTn id="11" dur="500" fill="hold"/>
                                        <p:tgtEl>
                                          <p:spTgt spid="19"/>
                                        </p:tgtEl>
                                        <p:attrNameLst>
                                          <p:attrName>fillcolor</p:attrName>
                                        </p:attrNameLst>
                                      </p:cBhvr>
                                      <p:by>
                                        <p:hsl h="0" s="-12549" l="-25098"/>
                                      </p:by>
                                    </p:animClr>
                                    <p:animClr clrSpc="hsl" dir="cw">
                                      <p:cBhvr>
                                        <p:cTn id="12" dur="500" fill="hold"/>
                                        <p:tgtEl>
                                          <p:spTgt spid="19"/>
                                        </p:tgtEl>
                                        <p:attrNameLst>
                                          <p:attrName>stroke.color</p:attrName>
                                        </p:attrNameLst>
                                      </p:cBhvr>
                                      <p:by>
                                        <p:hsl h="0" s="-12549" l="-25098"/>
                                      </p:by>
                                    </p:animClr>
                                    <p:set>
                                      <p:cBhvr>
                                        <p:cTn id="13" dur="500" fill="hold"/>
                                        <p:tgtEl>
                                          <p:spTgt spid="19"/>
                                        </p:tgtEl>
                                        <p:attrNameLst>
                                          <p:attrName>fill.type</p:attrName>
                                        </p:attrNameLst>
                                      </p:cBhvr>
                                      <p:to>
                                        <p:strVal val="solid"/>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22" presetClass="exit" presetSubtype="2" fill="hold" nodeType="clickEffect">
                                  <p:stCondLst>
                                    <p:cond delay="0"/>
                                  </p:stCondLst>
                                  <p:childTnLst>
                                    <p:animEffect transition="out" filter="wipe(right)">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bad.wav"/>
                                        </p:tgtEl>
                                      </p:cMediaNode>
                                    </p:audio>
                                  </p:subTnLst>
                                </p:cTn>
                              </p:par>
                            </p:childTnLst>
                          </p:cTn>
                        </p:par>
                      </p:childTnLst>
                    </p:cTn>
                  </p:par>
                </p:childTnLst>
              </p:cTn>
              <p:nextCondLst>
                <p:cond evt="onClick" delay="0">
                  <p:tgtEl>
                    <p:spTgt spid="15"/>
                  </p:tgtEl>
                </p:cond>
              </p:nextCondLst>
            </p:seq>
          </p:childTnLst>
        </p:cTn>
      </p:par>
    </p:tnLst>
    <p:bldLst>
      <p:bldP spid="1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901995" y="3938020"/>
            <a:ext cx="2007314" cy="198090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532180" y="3112150"/>
            <a:ext cx="2389909" cy="3194844"/>
            <a:chOff x="2334491" y="533400"/>
            <a:chExt cx="3990109" cy="5334000"/>
          </a:xfrm>
        </p:grpSpPr>
        <p:sp>
          <p:nvSpPr>
            <p:cNvPr id="5" name="Snip4"/>
            <p:cNvSpPr/>
            <p:nvPr/>
          </p:nvSpPr>
          <p:spPr>
            <a:xfrm rot="10800000">
              <a:off x="2362200" y="5334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Frame 5"/>
            <p:cNvSpPr/>
            <p:nvPr/>
          </p:nvSpPr>
          <p:spPr>
            <a:xfrm>
              <a:off x="2514600" y="762000"/>
              <a:ext cx="3657600" cy="4876800"/>
            </a:xfrm>
            <a:prstGeom prst="fra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7" name="Snip 6"/>
            <p:cNvSpPr/>
            <p:nvPr/>
          </p:nvSpPr>
          <p:spPr>
            <a:xfrm>
              <a:off x="2334491" y="56388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8" name="Đúng"/>
          <p:cNvGrpSpPr/>
          <p:nvPr/>
        </p:nvGrpSpPr>
        <p:grpSpPr>
          <a:xfrm>
            <a:off x="5917013" y="3522915"/>
            <a:ext cx="1636839" cy="2373313"/>
            <a:chOff x="2982190" y="1219200"/>
            <a:chExt cx="2732809" cy="3962400"/>
          </a:xfrm>
        </p:grpSpPr>
        <p:sp>
          <p:nvSpPr>
            <p:cNvPr id="9" name="Rectangle 8"/>
            <p:cNvSpPr/>
            <p:nvPr/>
          </p:nvSpPr>
          <p:spPr>
            <a:xfrm>
              <a:off x="2982190" y="1219200"/>
              <a:ext cx="2732809" cy="3962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Flowchart: Or 9"/>
            <p:cNvSpPr/>
            <p:nvPr/>
          </p:nvSpPr>
          <p:spPr>
            <a:xfrm>
              <a:off x="5181600" y="2895600"/>
              <a:ext cx="381000" cy="381000"/>
            </a:xfrm>
            <a:prstGeom prst="flowChar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573312" y="3101379"/>
            <a:ext cx="2389909" cy="3194844"/>
            <a:chOff x="2334491" y="533400"/>
            <a:chExt cx="3990109" cy="5334000"/>
          </a:xfrm>
        </p:grpSpPr>
        <p:sp>
          <p:nvSpPr>
            <p:cNvPr id="12" name="Snip11"/>
            <p:cNvSpPr/>
            <p:nvPr/>
          </p:nvSpPr>
          <p:spPr>
            <a:xfrm rot="10800000">
              <a:off x="2362200" y="5334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Frame 12"/>
            <p:cNvSpPr/>
            <p:nvPr/>
          </p:nvSpPr>
          <p:spPr>
            <a:xfrm>
              <a:off x="2514600" y="762000"/>
              <a:ext cx="3657600" cy="4876800"/>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4" name="Snip 13"/>
            <p:cNvSpPr/>
            <p:nvPr/>
          </p:nvSpPr>
          <p:spPr>
            <a:xfrm>
              <a:off x="2334491" y="56388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5" name="Sai"/>
          <p:cNvGrpSpPr/>
          <p:nvPr/>
        </p:nvGrpSpPr>
        <p:grpSpPr>
          <a:xfrm>
            <a:off x="1958145" y="3512144"/>
            <a:ext cx="1636839" cy="2373313"/>
            <a:chOff x="2982190" y="1219200"/>
            <a:chExt cx="2732809" cy="3962400"/>
          </a:xfrm>
        </p:grpSpPr>
        <p:sp>
          <p:nvSpPr>
            <p:cNvPr id="16" name="Rectangle 15"/>
            <p:cNvSpPr/>
            <p:nvPr/>
          </p:nvSpPr>
          <p:spPr>
            <a:xfrm>
              <a:off x="2982190" y="1219200"/>
              <a:ext cx="2732809" cy="3962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Flowchart: Or 16"/>
            <p:cNvSpPr/>
            <p:nvPr/>
          </p:nvSpPr>
          <p:spPr>
            <a:xfrm>
              <a:off x="5181600" y="2895600"/>
              <a:ext cx="381000" cy="381000"/>
            </a:xfrm>
            <a:prstGeom prst="flowChar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18" name="YEs"/>
          <p:cNvSpPr txBox="1"/>
          <p:nvPr/>
        </p:nvSpPr>
        <p:spPr>
          <a:xfrm>
            <a:off x="5548778" y="2380708"/>
            <a:ext cx="2356714"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3200" b="1" dirty="0">
                <a:solidFill>
                  <a:prstClr val="black"/>
                </a:solidFill>
                <a:latin typeface="Times New Roman" panose="02020603050405020304" pitchFamily="18" charset="0"/>
                <a:ea typeface="+mn-ea"/>
                <a:cs typeface="Times New Roman" panose="02020603050405020304" pitchFamily="18" charset="0"/>
              </a:rPr>
              <a:t>Ưu điểm</a:t>
            </a:r>
            <a:endParaRPr lang="en-US" sz="3200" b="1" dirty="0">
              <a:solidFill>
                <a:prstClr val="black"/>
              </a:solidFill>
              <a:latin typeface="Times New Roman" panose="02020603050405020304" pitchFamily="18" charset="0"/>
              <a:ea typeface="+mn-ea"/>
              <a:cs typeface="Times New Roman" panose="02020603050405020304" pitchFamily="18" charset="0"/>
            </a:endParaRPr>
          </a:p>
          <a:p>
            <a:endParaRPr lang="en-US" b="1" dirty="0"/>
          </a:p>
        </p:txBody>
      </p:sp>
      <p:sp>
        <p:nvSpPr>
          <p:cNvPr id="19" name="No"/>
          <p:cNvSpPr txBox="1"/>
          <p:nvPr/>
        </p:nvSpPr>
        <p:spPr>
          <a:xfrm>
            <a:off x="1589908" y="2369937"/>
            <a:ext cx="2356715"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ctr"/>
            <a:r>
              <a:rPr lang="en-US" altLang="vi-VN" sz="3200" b="1" dirty="0">
                <a:latin typeface="Times New Roman" panose="02020603050405020304" pitchFamily="18" charset="0"/>
                <a:cs typeface="Times New Roman" panose="02020603050405020304" pitchFamily="18" charset="0"/>
                <a:sym typeface="+mn-ea"/>
              </a:rPr>
              <a:t>Hạn chế</a:t>
            </a:r>
            <a:endParaRPr lang="vi-VN" sz="3200" dirty="0">
              <a:solidFill>
                <a:prstClr val="black"/>
              </a:solidFill>
              <a:latin typeface="Times New Roman" panose="02020603050405020304" pitchFamily="18" charset="0"/>
              <a:ea typeface="+mn-ea"/>
              <a:cs typeface="Times New Roman" panose="02020603050405020304" pitchFamily="18" charset="0"/>
            </a:endParaRPr>
          </a:p>
          <a:p>
            <a:endParaRPr lang="en-US" dirty="0"/>
          </a:p>
        </p:txBody>
      </p:sp>
      <p:sp>
        <p:nvSpPr>
          <p:cNvPr id="28" name="Title 1"/>
          <p:cNvSpPr txBox="1"/>
          <p:nvPr/>
        </p:nvSpPr>
        <p:spPr>
          <a:xfrm>
            <a:off x="513080" y="304800"/>
            <a:ext cx="7973060" cy="1167130"/>
          </a:xfrm>
          <a:prstGeom prst="rect">
            <a:avLst/>
          </a:prstGeom>
          <a:solidFill>
            <a:srgbClr val="B7DEE8">
              <a:alpha val="58039"/>
            </a:srgbClr>
          </a:solidFill>
          <a:ln w="28575" cmpd="sng">
            <a:solidFill>
              <a:schemeClr val="accent1">
                <a:shade val="50000"/>
              </a:schemeClr>
            </a:solidFill>
            <a:prstDash val="soli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n-US" altLang="en-US" sz="3200" b="1" dirty="0">
                <a:solidFill>
                  <a:srgbClr val="0000CC"/>
                </a:solidFill>
                <a:latin typeface="Times New Roman" panose="02020603050405020304" pitchFamily="18" charset="0"/>
                <a:cs typeface="Times New Roman" panose="02020603050405020304" pitchFamily="18" charset="0"/>
              </a:rPr>
              <a:t>Dùng phần mềm tạo sơ đồ tư duy thì có thể sửa chữa sơ đồ tư duy mà không để lại vết </a:t>
            </a:r>
            <a:r>
              <a:rPr lang="en-US" altLang="en-US" sz="3200" b="1" dirty="0" smtClean="0">
                <a:solidFill>
                  <a:srgbClr val="0000CC"/>
                </a:solidFill>
                <a:latin typeface="Times New Roman" panose="02020603050405020304" pitchFamily="18" charset="0"/>
                <a:cs typeface="Times New Roman" panose="02020603050405020304" pitchFamily="18" charset="0"/>
              </a:rPr>
              <a:t>sửa.</a:t>
            </a:r>
            <a:endParaRPr lang="en-US" sz="3200" b="1" dirty="0">
              <a:latin typeface="Times New Roman" panose="02020603050405020304" pitchFamily="18" charset="0"/>
              <a:cs typeface="Times New Roman" panose="02020603050405020304" pitchFamily="18" charset="0"/>
            </a:endParaRPr>
          </a:p>
        </p:txBody>
      </p:sp>
      <p:pic>
        <p:nvPicPr>
          <p:cNvPr id="9219" name="Picture 3" descr="D:\background\character\34_resul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4552" y="4541357"/>
            <a:ext cx="2199228" cy="2199228"/>
          </a:xfrm>
          <a:prstGeom prst="rect">
            <a:avLst/>
          </a:prstGeom>
          <a:noFill/>
          <a:effectLst>
            <a:glow rad="635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TADA.wav"/>
                                        </p:tgtEl>
                                      </p:cMediaNode>
                                    </p:audio>
                                  </p:subTnLst>
                                </p:cTn>
                              </p:par>
                            </p:childTnLst>
                          </p:cTn>
                        </p:par>
                        <p:par>
                          <p:cTn id="8" fill="hold">
                            <p:stCondLst>
                              <p:cond delay="500"/>
                            </p:stCondLst>
                            <p:childTnLst>
                              <p:par>
                                <p:cTn id="9" presetID="24" presetClass="emph" presetSubtype="0" fill="hold" grpId="0" nodeType="afterEffect">
                                  <p:stCondLst>
                                    <p:cond delay="0"/>
                                  </p:stCondLst>
                                  <p:childTnLst>
                                    <p:animClr clrSpc="hsl" dir="cw">
                                      <p:cBhvr override="childStyle">
                                        <p:cTn id="10" dur="500" fill="hold"/>
                                        <p:tgtEl>
                                          <p:spTgt spid="18"/>
                                        </p:tgtEl>
                                        <p:attrNameLst>
                                          <p:attrName>style.color</p:attrName>
                                        </p:attrNameLst>
                                      </p:cBhvr>
                                      <p:by>
                                        <p:hsl h="0" s="-12549" l="-25098"/>
                                      </p:by>
                                    </p:animClr>
                                    <p:animClr clrSpc="hsl" dir="cw">
                                      <p:cBhvr>
                                        <p:cTn id="11" dur="500" fill="hold"/>
                                        <p:tgtEl>
                                          <p:spTgt spid="18"/>
                                        </p:tgtEl>
                                        <p:attrNameLst>
                                          <p:attrName>fillcolor</p:attrName>
                                        </p:attrNameLst>
                                      </p:cBhvr>
                                      <p:by>
                                        <p:hsl h="0" s="-12549" l="-25098"/>
                                      </p:by>
                                    </p:animClr>
                                    <p:animClr clrSpc="hsl" dir="cw">
                                      <p:cBhvr>
                                        <p:cTn id="12" dur="500" fill="hold"/>
                                        <p:tgtEl>
                                          <p:spTgt spid="18"/>
                                        </p:tgtEl>
                                        <p:attrNameLst>
                                          <p:attrName>stroke.color</p:attrName>
                                        </p:attrNameLst>
                                      </p:cBhvr>
                                      <p:by>
                                        <p:hsl h="0" s="-12549" l="-25098"/>
                                      </p:by>
                                    </p:animClr>
                                    <p:set>
                                      <p:cBhvr>
                                        <p:cTn id="13" dur="500" fill="hold"/>
                                        <p:tgtEl>
                                          <p:spTgt spid="1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22" presetClass="exit" presetSubtype="2" fill="hold" nodeType="clickEffect">
                                  <p:stCondLst>
                                    <p:cond delay="0"/>
                                  </p:stCondLst>
                                  <p:childTnLst>
                                    <p:animEffect transition="out" filter="wipe(right)">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bad.wav"/>
                                        </p:tgtEl>
                                      </p:cMediaNode>
                                    </p:audio>
                                  </p:sub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background\character\art-school-easels-clipart-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5611" y="4047769"/>
            <a:ext cx="1717540" cy="23510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2"/>
          <a:stretch>
            <a:fillRect/>
          </a:stretch>
        </p:blipFill>
        <p:spPr bwMode="auto">
          <a:xfrm flipH="1">
            <a:off x="1793403" y="4038600"/>
            <a:ext cx="1785834" cy="215853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342971" y="3413053"/>
            <a:ext cx="2389909" cy="3194844"/>
            <a:chOff x="2334491" y="533400"/>
            <a:chExt cx="3990109" cy="5334000"/>
          </a:xfrm>
        </p:grpSpPr>
        <p:sp>
          <p:nvSpPr>
            <p:cNvPr id="2" name="Snip 1"/>
            <p:cNvSpPr/>
            <p:nvPr/>
          </p:nvSpPr>
          <p:spPr>
            <a:xfrm rot="10800000">
              <a:off x="2362200" y="5334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 name="Frame 3"/>
            <p:cNvSpPr/>
            <p:nvPr/>
          </p:nvSpPr>
          <p:spPr>
            <a:xfrm>
              <a:off x="2514600" y="762000"/>
              <a:ext cx="3657600" cy="4876800"/>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6" name="Snip5"/>
            <p:cNvSpPr/>
            <p:nvPr/>
          </p:nvSpPr>
          <p:spPr>
            <a:xfrm>
              <a:off x="2334491" y="56388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9" name="ĐÚng"/>
          <p:cNvGrpSpPr/>
          <p:nvPr/>
        </p:nvGrpSpPr>
        <p:grpSpPr>
          <a:xfrm>
            <a:off x="1727804" y="3823818"/>
            <a:ext cx="1636839" cy="2373313"/>
            <a:chOff x="2982190" y="1219200"/>
            <a:chExt cx="2732809" cy="3962400"/>
          </a:xfrm>
        </p:grpSpPr>
        <p:sp>
          <p:nvSpPr>
            <p:cNvPr id="7" name="Rectangle 6"/>
            <p:cNvSpPr/>
            <p:nvPr/>
          </p:nvSpPr>
          <p:spPr>
            <a:xfrm>
              <a:off x="2982190" y="1219200"/>
              <a:ext cx="2732809" cy="3962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Flowchart: Or 7"/>
            <p:cNvSpPr/>
            <p:nvPr/>
          </p:nvSpPr>
          <p:spPr>
            <a:xfrm>
              <a:off x="5181600" y="2895600"/>
              <a:ext cx="381000" cy="381000"/>
            </a:xfrm>
            <a:prstGeom prst="flowChar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1" name="Group 10"/>
          <p:cNvGrpSpPr/>
          <p:nvPr/>
        </p:nvGrpSpPr>
        <p:grpSpPr>
          <a:xfrm>
            <a:off x="5355757" y="3413053"/>
            <a:ext cx="2389909" cy="3194844"/>
            <a:chOff x="2334491" y="533400"/>
            <a:chExt cx="3990109" cy="5334000"/>
          </a:xfrm>
        </p:grpSpPr>
        <p:sp>
          <p:nvSpPr>
            <p:cNvPr id="12" name="Snip 11"/>
            <p:cNvSpPr/>
            <p:nvPr/>
          </p:nvSpPr>
          <p:spPr>
            <a:xfrm rot="10800000">
              <a:off x="2362200" y="5334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 name="Frame 12"/>
            <p:cNvSpPr/>
            <p:nvPr/>
          </p:nvSpPr>
          <p:spPr>
            <a:xfrm>
              <a:off x="2514600" y="762000"/>
              <a:ext cx="3657600" cy="4876800"/>
            </a:xfrm>
            <a:prstGeom prst="fra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14" name="Snip 13"/>
            <p:cNvSpPr/>
            <p:nvPr/>
          </p:nvSpPr>
          <p:spPr>
            <a:xfrm>
              <a:off x="2334491" y="56388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15" name="Sai"/>
          <p:cNvGrpSpPr/>
          <p:nvPr/>
        </p:nvGrpSpPr>
        <p:grpSpPr>
          <a:xfrm>
            <a:off x="5740590" y="3823818"/>
            <a:ext cx="1636839" cy="2373313"/>
            <a:chOff x="2982190" y="1219200"/>
            <a:chExt cx="2732809" cy="3962400"/>
          </a:xfrm>
        </p:grpSpPr>
        <p:sp>
          <p:nvSpPr>
            <p:cNvPr id="16" name="Rectangle 15"/>
            <p:cNvSpPr/>
            <p:nvPr/>
          </p:nvSpPr>
          <p:spPr>
            <a:xfrm>
              <a:off x="2982190" y="1219200"/>
              <a:ext cx="2732809" cy="3962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Flowchart: Or 16"/>
            <p:cNvSpPr/>
            <p:nvPr/>
          </p:nvSpPr>
          <p:spPr>
            <a:xfrm>
              <a:off x="5181600" y="2895600"/>
              <a:ext cx="381000" cy="381000"/>
            </a:xfrm>
            <a:prstGeom prst="flowChar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sp>
        <p:nvSpPr>
          <p:cNvPr id="19" name="YEs"/>
          <p:cNvSpPr txBox="1"/>
          <p:nvPr/>
        </p:nvSpPr>
        <p:spPr>
          <a:xfrm>
            <a:off x="1342969" y="2681611"/>
            <a:ext cx="2373313"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vi-VN" sz="3200" b="1" dirty="0">
                <a:latin typeface="Times New Roman" panose="02020603050405020304" pitchFamily="18" charset="0"/>
                <a:cs typeface="Times New Roman" panose="02020603050405020304" pitchFamily="18" charset="0"/>
                <a:sym typeface="+mn-ea"/>
              </a:rPr>
              <a:t>Hạn chế</a:t>
            </a:r>
            <a:endParaRPr lang="vi-VN" sz="3200" dirty="0">
              <a:latin typeface="Times New Roman" panose="02020603050405020304" pitchFamily="18" charset="0"/>
              <a:cs typeface="Times New Roman" panose="02020603050405020304" pitchFamily="18" charset="0"/>
            </a:endParaRPr>
          </a:p>
          <a:p>
            <a:endParaRPr lang="en-US" dirty="0"/>
          </a:p>
        </p:txBody>
      </p:sp>
      <p:sp>
        <p:nvSpPr>
          <p:cNvPr id="20" name="No"/>
          <p:cNvSpPr txBox="1"/>
          <p:nvPr/>
        </p:nvSpPr>
        <p:spPr>
          <a:xfrm>
            <a:off x="5372353" y="2681611"/>
            <a:ext cx="2373313"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3200" b="1" dirty="0">
                <a:latin typeface="Times New Roman" panose="02020603050405020304" pitchFamily="18" charset="0"/>
                <a:cs typeface="Times New Roman" panose="02020603050405020304" pitchFamily="18" charset="0"/>
              </a:rPr>
              <a:t>Ưu điểm</a:t>
            </a:r>
            <a:endParaRPr lang="vi-VN" sz="3200" b="1" dirty="0">
              <a:latin typeface="Times New Roman" panose="02020603050405020304" pitchFamily="18" charset="0"/>
              <a:cs typeface="Times New Roman" panose="02020603050405020304" pitchFamily="18" charset="0"/>
            </a:endParaRPr>
          </a:p>
          <a:p>
            <a:endParaRPr lang="en-US" b="1" dirty="0"/>
          </a:p>
        </p:txBody>
      </p:sp>
      <p:sp>
        <p:nvSpPr>
          <p:cNvPr id="29" name="Title 1"/>
          <p:cNvSpPr txBox="1"/>
          <p:nvPr/>
        </p:nvSpPr>
        <p:spPr>
          <a:xfrm>
            <a:off x="228600" y="304800"/>
            <a:ext cx="8257540" cy="1637030"/>
          </a:xfrm>
          <a:prstGeom prst="rect">
            <a:avLst/>
          </a:prstGeom>
          <a:solidFill>
            <a:srgbClr val="B7DEE8">
              <a:alpha val="58039"/>
            </a:srgbClr>
          </a:solidFill>
          <a:ln w="28575" cmpd="sng">
            <a:solidFill>
              <a:schemeClr val="accent1">
                <a:shade val="50000"/>
              </a:schemeClr>
            </a:solidFill>
            <a:prstDash val="soli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3200" b="1" dirty="0">
                <a:solidFill>
                  <a:srgbClr val="0000CC"/>
                </a:solidFill>
                <a:latin typeface="Times New Roman" panose="02020603050405020304" pitchFamily="18" charset="0"/>
                <a:cs typeface="Times New Roman" panose="02020603050405020304" pitchFamily="18" charset="0"/>
              </a:rPr>
              <a:t>Dùng phần mềm tạo sơ đồ tư duy thì có thể in ra nhiều bản trên giấy và dùng máy chiếu lên cho nhiều người </a:t>
            </a:r>
            <a:r>
              <a:rPr lang="vi-VN" sz="3200" b="1" dirty="0" smtClean="0">
                <a:solidFill>
                  <a:srgbClr val="0000CC"/>
                </a:solidFill>
                <a:latin typeface="Times New Roman" panose="02020603050405020304" pitchFamily="18" charset="0"/>
                <a:cs typeface="Times New Roman" panose="02020603050405020304" pitchFamily="18" charset="0"/>
              </a:rPr>
              <a:t>xem</a:t>
            </a:r>
            <a:endParaRPr lang="vi-VN" sz="3200" b="1" dirty="0" smtClean="0">
              <a:solidFill>
                <a:srgbClr val="0000CC"/>
              </a:solidFill>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9677400" y="0"/>
            <a:ext cx="9525000" cy="6858000"/>
            <a:chOff x="-4038600" y="93915"/>
            <a:chExt cx="9144000" cy="6858000"/>
          </a:xfrm>
        </p:grpSpPr>
        <p:sp>
          <p:nvSpPr>
            <p:cNvPr id="22" name="Rectangle 21"/>
            <p:cNvSpPr/>
            <p:nvPr/>
          </p:nvSpPr>
          <p:spPr>
            <a:xfrm>
              <a:off x="-4038600" y="93915"/>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3" name="Picture 5" descr="D:\background\character\5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500" y="2209800"/>
              <a:ext cx="5715000" cy="32893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9296400" y="1"/>
            <a:ext cx="10134600" cy="6857999"/>
            <a:chOff x="9680602" y="845813"/>
            <a:chExt cx="8448402" cy="5410123"/>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680602" y="845813"/>
              <a:ext cx="8448402" cy="54101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5468475" y="2058557"/>
              <a:ext cx="579865" cy="96644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background\character\cac-nhan-vat-chinh-trong-truyen-va-phim-doraemon-cho-be-yeu-tham-kha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4513313" y="1602128"/>
              <a:ext cx="859386" cy="912859"/>
            </a:xfrm>
            <a:prstGeom prst="rect">
              <a:avLst/>
            </a:prstGeom>
            <a:noFill/>
            <a:extLst>
              <a:ext uri="{909E8E84-426E-40DD-AFC4-6F175D3DCCD1}">
                <a14:hiddenFill xmlns:a14="http://schemas.microsoft.com/office/drawing/2010/main">
                  <a:solidFill>
                    <a:srgbClr val="FFFFFF"/>
                  </a:solidFill>
                </a14:hiddenFill>
              </a:ext>
            </a:extLst>
          </p:spPr>
        </p:pic>
        <p:sp>
          <p:nvSpPr>
            <p:cNvPr id="28" name="Cloud 27"/>
            <p:cNvSpPr/>
            <p:nvPr/>
          </p:nvSpPr>
          <p:spPr>
            <a:xfrm>
              <a:off x="9901659" y="979609"/>
              <a:ext cx="4390597" cy="1811085"/>
            </a:xfrm>
            <a:prstGeom prst="cloud">
              <a:avLst/>
            </a:prstGeom>
            <a:solidFill>
              <a:srgbClr val="B7D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ysClr val="windowText" lastClr="000000"/>
                  </a:solidFill>
                </a:rPr>
                <a:t>Da Nang Beach</a:t>
              </a:r>
              <a:endParaRPr lang="en-US" sz="4800" dirty="0">
                <a:solidFill>
                  <a:sysClr val="windowText" lastClr="000000"/>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7" name="TADA.wav"/>
                                        </p:tgtEl>
                                      </p:cMediaNode>
                                    </p:audio>
                                  </p:subTnLst>
                                </p:cTn>
                              </p:par>
                            </p:childTnLst>
                          </p:cTn>
                        </p:par>
                        <p:par>
                          <p:cTn id="8" fill="hold">
                            <p:stCondLst>
                              <p:cond delay="500"/>
                            </p:stCondLst>
                            <p:childTnLst>
                              <p:par>
                                <p:cTn id="9" presetID="24" presetClass="emph" presetSubtype="0" fill="hold" grpId="0" nodeType="afterEffect">
                                  <p:stCondLst>
                                    <p:cond delay="0"/>
                                  </p:stCondLst>
                                  <p:childTnLst>
                                    <p:animClr clrSpc="hsl" dir="cw">
                                      <p:cBhvr override="childStyle">
                                        <p:cTn id="10" dur="500" fill="hold"/>
                                        <p:tgtEl>
                                          <p:spTgt spid="19"/>
                                        </p:tgtEl>
                                        <p:attrNameLst>
                                          <p:attrName>style.color</p:attrName>
                                        </p:attrNameLst>
                                      </p:cBhvr>
                                      <p:by>
                                        <p:hsl h="0" s="-12549" l="-25098"/>
                                      </p:by>
                                    </p:animClr>
                                    <p:animClr clrSpc="hsl" dir="cw">
                                      <p:cBhvr>
                                        <p:cTn id="11" dur="500" fill="hold"/>
                                        <p:tgtEl>
                                          <p:spTgt spid="19"/>
                                        </p:tgtEl>
                                        <p:attrNameLst>
                                          <p:attrName>fillcolor</p:attrName>
                                        </p:attrNameLst>
                                      </p:cBhvr>
                                      <p:by>
                                        <p:hsl h="0" s="-12549" l="-25098"/>
                                      </p:by>
                                    </p:animClr>
                                    <p:animClr clrSpc="hsl" dir="cw">
                                      <p:cBhvr>
                                        <p:cTn id="12" dur="500" fill="hold"/>
                                        <p:tgtEl>
                                          <p:spTgt spid="19"/>
                                        </p:tgtEl>
                                        <p:attrNameLst>
                                          <p:attrName>stroke.color</p:attrName>
                                        </p:attrNameLst>
                                      </p:cBhvr>
                                      <p:by>
                                        <p:hsl h="0" s="-12549" l="-25098"/>
                                      </p:by>
                                    </p:animClr>
                                    <p:set>
                                      <p:cBhvr>
                                        <p:cTn id="13" dur="500" fill="hold"/>
                                        <p:tgtEl>
                                          <p:spTgt spid="19"/>
                                        </p:tgtEl>
                                        <p:attrNameLst>
                                          <p:attrName>fill.type</p:attrName>
                                        </p:attrNameLst>
                                      </p:cBhvr>
                                      <p:to>
                                        <p:strVal val="solid"/>
                                      </p:to>
                                    </p:set>
                                  </p:childTnLst>
                                </p:cTn>
                              </p:par>
                            </p:childTnLst>
                          </p:cTn>
                        </p:par>
                        <p:par>
                          <p:cTn id="14" fill="hold">
                            <p:stCondLst>
                              <p:cond delay="1000"/>
                            </p:stCondLst>
                            <p:childTnLst>
                              <p:par>
                                <p:cTn id="15" presetID="35" presetClass="path" presetSubtype="0" accel="50000" decel="50000" fill="hold" nodeType="afterEffect">
                                  <p:stCondLst>
                                    <p:cond delay="0"/>
                                  </p:stCondLst>
                                  <p:childTnLst>
                                    <p:animMotion origin="layout" path="M 3.61111E-6 -2.22222E-6 L -1.029 -0.00347 " pathEditMode="relative" rAng="0" ptsTypes="AA">
                                      <p:cBhvr>
                                        <p:cTn id="16" dur="2000" fill="hold"/>
                                        <p:tgtEl>
                                          <p:spTgt spid="3"/>
                                        </p:tgtEl>
                                        <p:attrNameLst>
                                          <p:attrName>ppt_x</p:attrName>
                                          <p:attrName>ppt_y</p:attrName>
                                        </p:attrNameLst>
                                      </p:cBhvr>
                                      <p:rCtr x="-51458" y="-185"/>
                                    </p:animMotion>
                                  </p:childTnLst>
                                  <p:subTnLst>
                                    <p:audio>
                                      <p:cMediaNode>
                                        <p:cTn display="0" masterRel="sameClick">
                                          <p:stCondLst>
                                            <p:cond evt="begin" delay="0">
                                              <p:tn val="15"/>
                                            </p:cond>
                                          </p:stCondLst>
                                          <p:endCondLst>
                                            <p:cond evt="onStopAudio" delay="0">
                                              <p:tgtEl>
                                                <p:sldTgt/>
                                              </p:tgtEl>
                                            </p:cond>
                                          </p:endCondLst>
                                        </p:cTn>
                                        <p:tgtEl>
                                          <p:sndTgt r:embed="rId8" name="chimes.wav"/>
                                        </p:tgtEl>
                                      </p:cMediaNode>
                                    </p:audio>
                                  </p:sub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22" presetClass="exit" presetSubtype="2" fill="hold" nodeType="clickEffect">
                                  <p:stCondLst>
                                    <p:cond delay="0"/>
                                  </p:stCondLst>
                                  <p:childTnLst>
                                    <p:animEffect transition="out" filter="wipe(right)">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9" name="bad.wav"/>
                                        </p:tgtEl>
                                      </p:cMediaNode>
                                    </p:audio>
                                  </p:subTnLst>
                                </p:cTn>
                              </p:par>
                            </p:childTnLst>
                          </p:cTn>
                        </p:par>
                        <p:par>
                          <p:cTn id="23" fill="hold">
                            <p:stCondLst>
                              <p:cond delay="500"/>
                            </p:stCondLst>
                            <p:childTnLst>
                              <p:par>
                                <p:cTn id="24" presetID="63" presetClass="path" presetSubtype="0" accel="50000" decel="50000" fill="hold" nodeType="afterEffect">
                                  <p:stCondLst>
                                    <p:cond delay="0"/>
                                  </p:stCondLst>
                                  <p:childTnLst>
                                    <p:animMotion origin="layout" path="M -3.33333E-6 -1.96532E-6 L 1.025 -1.96532E-6 " pathEditMode="relative" rAng="0" ptsTypes="AA">
                                      <p:cBhvr>
                                        <p:cTn id="25" dur="2000" fill="hold"/>
                                        <p:tgtEl>
                                          <p:spTgt spid="21"/>
                                        </p:tgtEl>
                                        <p:attrNameLst>
                                          <p:attrName>ppt_x</p:attrName>
                                          <p:attrName>ppt_y</p:attrName>
                                        </p:attrNameLst>
                                      </p:cBhvr>
                                      <p:rCtr x="51250" y="0"/>
                                    </p:animMotion>
                                  </p:childTnLst>
                                  <p:subTnLst>
                                    <p:audio>
                                      <p:cMediaNode>
                                        <p:cTn display="0" masterRel="sameClick">
                                          <p:stCondLst>
                                            <p:cond evt="begin" delay="0">
                                              <p:tn val="24"/>
                                            </p:cond>
                                          </p:stCondLst>
                                          <p:endCondLst>
                                            <p:cond evt="onStopAudio" delay="0">
                                              <p:tgtEl>
                                                <p:sldTgt/>
                                              </p:tgtEl>
                                            </p:cond>
                                          </p:endCondLst>
                                        </p:cTn>
                                        <p:tgtEl>
                                          <p:sndTgt r:embed="rId10" name="ohno.wav"/>
                                        </p:tgtEl>
                                      </p:cMediaNode>
                                    </p:audio>
                                  </p:sub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5823908" y="4085273"/>
            <a:ext cx="1716750" cy="187826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background\water\animated-bubble-clipart-8.gif"/>
          <p:cNvPicPr>
            <a:picLocks noChangeAspect="1" noChangeArrowheads="1" noCrop="1"/>
          </p:cNvPicPr>
          <p:nvPr/>
        </p:nvPicPr>
        <p:blipFill>
          <a:blip r:embed="rId2"/>
          <a:srcRect/>
          <a:stretch>
            <a:fillRect/>
          </a:stretch>
        </p:blipFill>
        <p:spPr bwMode="auto">
          <a:xfrm>
            <a:off x="5665725" y="3101378"/>
            <a:ext cx="1042225" cy="1905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532180" y="3112150"/>
            <a:ext cx="2389909" cy="3194844"/>
            <a:chOff x="2334491" y="533400"/>
            <a:chExt cx="3990109" cy="5334000"/>
          </a:xfrm>
        </p:grpSpPr>
        <p:sp>
          <p:nvSpPr>
            <p:cNvPr id="5" name="Snip4"/>
            <p:cNvSpPr/>
            <p:nvPr/>
          </p:nvSpPr>
          <p:spPr>
            <a:xfrm rot="10800000">
              <a:off x="2362200" y="5334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Frame 5"/>
            <p:cNvSpPr/>
            <p:nvPr/>
          </p:nvSpPr>
          <p:spPr>
            <a:xfrm>
              <a:off x="2514600" y="762000"/>
              <a:ext cx="3657600" cy="4876800"/>
            </a:xfrm>
            <a:prstGeom prst="fra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7" name="Snip 6"/>
            <p:cNvSpPr/>
            <p:nvPr/>
          </p:nvSpPr>
          <p:spPr>
            <a:xfrm>
              <a:off x="2334491" y="56388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8" name="Đúng"/>
          <p:cNvGrpSpPr/>
          <p:nvPr/>
        </p:nvGrpSpPr>
        <p:grpSpPr>
          <a:xfrm>
            <a:off x="5917013" y="3522915"/>
            <a:ext cx="1636839" cy="2373313"/>
            <a:chOff x="2982190" y="1219200"/>
            <a:chExt cx="2732809" cy="3962400"/>
          </a:xfrm>
        </p:grpSpPr>
        <p:sp>
          <p:nvSpPr>
            <p:cNvPr id="9" name="Rectangle 8"/>
            <p:cNvSpPr/>
            <p:nvPr/>
          </p:nvSpPr>
          <p:spPr>
            <a:xfrm>
              <a:off x="2982190" y="1219200"/>
              <a:ext cx="2732809" cy="3962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Flowchart: Or 9"/>
            <p:cNvSpPr/>
            <p:nvPr/>
          </p:nvSpPr>
          <p:spPr>
            <a:xfrm>
              <a:off x="5181600" y="2895600"/>
              <a:ext cx="381000" cy="381000"/>
            </a:xfrm>
            <a:prstGeom prst="flowChar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573312" y="3101379"/>
            <a:ext cx="2389909" cy="3194844"/>
            <a:chOff x="2334491" y="533400"/>
            <a:chExt cx="3990109" cy="5334000"/>
          </a:xfrm>
        </p:grpSpPr>
        <p:sp>
          <p:nvSpPr>
            <p:cNvPr id="12" name="Snip11"/>
            <p:cNvSpPr/>
            <p:nvPr/>
          </p:nvSpPr>
          <p:spPr>
            <a:xfrm rot="10800000">
              <a:off x="2362200" y="5334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Frame 12"/>
            <p:cNvSpPr/>
            <p:nvPr/>
          </p:nvSpPr>
          <p:spPr>
            <a:xfrm>
              <a:off x="2514600" y="762000"/>
              <a:ext cx="3657600" cy="4876800"/>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4" name="Snip 13"/>
            <p:cNvSpPr/>
            <p:nvPr/>
          </p:nvSpPr>
          <p:spPr>
            <a:xfrm>
              <a:off x="2334491" y="56388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5" name="Sai"/>
          <p:cNvGrpSpPr/>
          <p:nvPr/>
        </p:nvGrpSpPr>
        <p:grpSpPr>
          <a:xfrm>
            <a:off x="1958145" y="3512144"/>
            <a:ext cx="1636839" cy="2373313"/>
            <a:chOff x="2982190" y="1219200"/>
            <a:chExt cx="2732809" cy="3962400"/>
          </a:xfrm>
        </p:grpSpPr>
        <p:sp>
          <p:nvSpPr>
            <p:cNvPr id="16" name="Rectangle 15"/>
            <p:cNvSpPr/>
            <p:nvPr/>
          </p:nvSpPr>
          <p:spPr>
            <a:xfrm>
              <a:off x="2982190" y="1219200"/>
              <a:ext cx="2732809" cy="3962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Flowchart: Or 16"/>
            <p:cNvSpPr/>
            <p:nvPr/>
          </p:nvSpPr>
          <p:spPr>
            <a:xfrm>
              <a:off x="5181600" y="2895600"/>
              <a:ext cx="381000" cy="381000"/>
            </a:xfrm>
            <a:prstGeom prst="flowChar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19" name="No"/>
          <p:cNvSpPr txBox="1"/>
          <p:nvPr/>
        </p:nvSpPr>
        <p:spPr>
          <a:xfrm>
            <a:off x="1573312" y="2369937"/>
            <a:ext cx="2389909"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ctr"/>
            <a:r>
              <a:rPr lang="en-US" altLang="vi-VN" sz="3200" b="1" dirty="0">
                <a:latin typeface="Times New Roman" panose="02020603050405020304" pitchFamily="18" charset="0"/>
                <a:cs typeface="Times New Roman" panose="02020603050405020304" pitchFamily="18" charset="0"/>
                <a:sym typeface="+mn-ea"/>
              </a:rPr>
              <a:t>Hạn chế</a:t>
            </a:r>
            <a:endParaRPr lang="vi-VN" sz="3200" dirty="0">
              <a:solidFill>
                <a:prstClr val="black"/>
              </a:solidFill>
              <a:latin typeface="Times New Roman" panose="02020603050405020304" pitchFamily="18" charset="0"/>
              <a:ea typeface="+mn-ea"/>
              <a:cs typeface="Times New Roman" panose="02020603050405020304" pitchFamily="18" charset="0"/>
            </a:endParaRPr>
          </a:p>
          <a:p>
            <a:endParaRPr lang="en-US" dirty="0"/>
          </a:p>
        </p:txBody>
      </p:sp>
      <p:pic>
        <p:nvPicPr>
          <p:cNvPr id="5123" name="Picture 3" descr="D:\background\water\sddfffdg.gif"/>
          <p:cNvPicPr>
            <a:picLocks noChangeAspect="1" noChangeArrowheads="1" noCrop="1"/>
          </p:cNvPicPr>
          <p:nvPr/>
        </p:nvPicPr>
        <p:blipFill>
          <a:blip r:embed="rId3"/>
          <a:srcRect/>
          <a:stretch>
            <a:fillRect/>
          </a:stretch>
        </p:blipFill>
        <p:spPr bwMode="auto">
          <a:xfrm>
            <a:off x="457199" y="3400360"/>
            <a:ext cx="903909" cy="130730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background\water\20j0 (26).gif"/>
          <p:cNvPicPr>
            <a:picLocks noChangeAspect="1" noChangeArrowheads="1" noCrop="1"/>
          </p:cNvPicPr>
          <p:nvPr/>
        </p:nvPicPr>
        <p:blipFill>
          <a:blip r:embed="rId4"/>
          <a:srcRect/>
          <a:stretch>
            <a:fillRect/>
          </a:stretch>
        </p:blipFill>
        <p:spPr bwMode="auto">
          <a:xfrm>
            <a:off x="2209770" y="4755236"/>
            <a:ext cx="4891087" cy="1759384"/>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p:cNvSpPr txBox="1"/>
          <p:nvPr/>
        </p:nvSpPr>
        <p:spPr>
          <a:xfrm>
            <a:off x="381000" y="381000"/>
            <a:ext cx="7772400" cy="1113155"/>
          </a:xfrm>
          <a:prstGeom prst="rect">
            <a:avLst/>
          </a:prstGeom>
          <a:solidFill>
            <a:srgbClr val="B7DEE8">
              <a:alpha val="58039"/>
            </a:srgbClr>
          </a:solidFill>
          <a:ln w="28575" cmpd="sng">
            <a:solidFill>
              <a:schemeClr val="accent1">
                <a:shade val="50000"/>
              </a:schemeClr>
            </a:solidFill>
            <a:prstDash val="soli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spcBef>
                <a:spcPct val="50000"/>
              </a:spcBef>
            </a:pPr>
            <a:r>
              <a:rPr lang="en-US" altLang="en-US" sz="3200" b="1" dirty="0">
                <a:solidFill>
                  <a:srgbClr val="0000CC"/>
                </a:solidFill>
                <a:latin typeface="Times New Roman" panose="02020603050405020304" pitchFamily="18" charset="0"/>
                <a:cs typeface="Times New Roman" panose="02020603050405020304" pitchFamily="18" charset="0"/>
              </a:rPr>
              <a:t>Dùng phần mềm tạo sơ đồ tư duy dễ sử dụng, có thể tự học, tự khám phá. </a:t>
            </a: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18" name="YEs"/>
          <p:cNvSpPr txBox="1"/>
          <p:nvPr/>
        </p:nvSpPr>
        <p:spPr>
          <a:xfrm>
            <a:off x="5548778" y="2380708"/>
            <a:ext cx="2356714"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ctr"/>
            <a:r>
              <a:rPr lang="vi-VN" sz="3200" b="1" dirty="0">
                <a:solidFill>
                  <a:prstClr val="black"/>
                </a:solidFill>
                <a:latin typeface="Times New Roman" panose="02020603050405020304" pitchFamily="18" charset="0"/>
                <a:ea typeface="+mn-ea"/>
                <a:cs typeface="Times New Roman" panose="02020603050405020304" pitchFamily="18" charset="0"/>
              </a:rPr>
              <a:t>Ưu điểm</a:t>
            </a:r>
            <a:endParaRPr lang="vi-VN" sz="3200" b="1" dirty="0">
              <a:solidFill>
                <a:prstClr val="black"/>
              </a:solidFill>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5" name="TADA.wav"/>
                                        </p:tgtEl>
                                      </p:cMediaNode>
                                    </p:audio>
                                  </p:subTnLst>
                                </p:cTn>
                              </p:par>
                            </p:childTnLst>
                          </p:cTn>
                        </p:par>
                        <p:par>
                          <p:cTn id="8" fill="hold">
                            <p:stCondLst>
                              <p:cond delay="500"/>
                            </p:stCondLst>
                            <p:childTnLst>
                              <p:par>
                                <p:cTn id="9" presetID="24" presetClass="emph" presetSubtype="0" fill="hold" grpId="0" nodeType="afterEffect">
                                  <p:stCondLst>
                                    <p:cond delay="0"/>
                                  </p:stCondLst>
                                  <p:childTnLst>
                                    <p:animClr clrSpc="hsl" dir="cw">
                                      <p:cBhvr override="childStyle">
                                        <p:cTn id="10" dur="500" fill="hold"/>
                                        <p:tgtEl>
                                          <p:spTgt spid="18"/>
                                        </p:tgtEl>
                                        <p:attrNameLst>
                                          <p:attrName>style.color</p:attrName>
                                        </p:attrNameLst>
                                      </p:cBhvr>
                                      <p:by>
                                        <p:hsl h="0" s="-12549" l="-25098"/>
                                      </p:by>
                                    </p:animClr>
                                    <p:animClr clrSpc="hsl" dir="cw">
                                      <p:cBhvr>
                                        <p:cTn id="11" dur="500" fill="hold"/>
                                        <p:tgtEl>
                                          <p:spTgt spid="18"/>
                                        </p:tgtEl>
                                        <p:attrNameLst>
                                          <p:attrName>fillcolor</p:attrName>
                                        </p:attrNameLst>
                                      </p:cBhvr>
                                      <p:by>
                                        <p:hsl h="0" s="-12549" l="-25098"/>
                                      </p:by>
                                    </p:animClr>
                                    <p:animClr clrSpc="hsl" dir="cw">
                                      <p:cBhvr>
                                        <p:cTn id="12" dur="500" fill="hold"/>
                                        <p:tgtEl>
                                          <p:spTgt spid="18"/>
                                        </p:tgtEl>
                                        <p:attrNameLst>
                                          <p:attrName>stroke.color</p:attrName>
                                        </p:attrNameLst>
                                      </p:cBhvr>
                                      <p:by>
                                        <p:hsl h="0" s="-12549" l="-25098"/>
                                      </p:by>
                                    </p:animClr>
                                    <p:set>
                                      <p:cBhvr>
                                        <p:cTn id="13" dur="500" fill="hold"/>
                                        <p:tgtEl>
                                          <p:spTgt spid="1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22" presetClass="exit" presetSubtype="2" fill="hold" nodeType="clickEffect">
                                  <p:stCondLst>
                                    <p:cond delay="0"/>
                                  </p:stCondLst>
                                  <p:childTnLst>
                                    <p:animEffect transition="out" filter="wipe(right)">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6" name="bad.wav"/>
                                        </p:tgtEl>
                                      </p:cMediaNode>
                                    </p:audio>
                                  </p:sub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Text Box 9"/>
          <p:cNvSpPr txBox="1">
            <a:spLocks noChangeArrowheads="1"/>
          </p:cNvSpPr>
          <p:nvPr/>
        </p:nvSpPr>
        <p:spPr bwMode="auto">
          <a:xfrm>
            <a:off x="685800" y="1066800"/>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7200" b="1">
                <a:solidFill>
                  <a:srgbClr val="FF0000"/>
                </a:solidFill>
                <a:latin typeface="Times New Roman" panose="02020603050405020304" pitchFamily="18" charset="0"/>
                <a:cs typeface="Times New Roman" panose="02020603050405020304" pitchFamily="18" charset="0"/>
              </a:rPr>
              <a:t>LUYỆN TẬP</a:t>
            </a:r>
            <a:endParaRPr lang="en-US" altLang="en-US" sz="7200" b="1">
              <a:solidFill>
                <a:srgbClr val="FF0000"/>
              </a:solidFill>
              <a:latin typeface="Times New Roman" panose="02020603050405020304" pitchFamily="18" charset="0"/>
              <a:cs typeface="Times New Roman" panose="02020603050405020304" pitchFamily="18" charset="0"/>
            </a:endParaRPr>
          </a:p>
        </p:txBody>
      </p:sp>
      <p:sp>
        <p:nvSpPr>
          <p:cNvPr id="7" name="Content Placeholder 2"/>
          <p:cNvSpPr txBox="1"/>
          <p:nvPr/>
        </p:nvSpPr>
        <p:spPr>
          <a:xfrm>
            <a:off x="457200" y="1143000"/>
            <a:ext cx="8229600" cy="114173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sz="3000" b="1" kern="0" dirty="0" smtClean="0">
                <a:solidFill>
                  <a:srgbClr val="FF0000"/>
                </a:solidFill>
                <a:latin typeface="Times New Roman" panose="02020603050405020304" pitchFamily="18" charset="0"/>
                <a:cs typeface="Times New Roman" panose="02020603050405020304" pitchFamily="18" charset="0"/>
              </a:rPr>
              <a:t>Bài tập: </a:t>
            </a:r>
            <a:r>
              <a:rPr lang="en-US" sz="3000" b="1" kern="0" dirty="0" smtClean="0">
                <a:solidFill>
                  <a:srgbClr val="0000CC"/>
                </a:solidFill>
                <a:latin typeface="Times New Roman" panose="02020603050405020304" pitchFamily="18" charset="0"/>
                <a:cs typeface="Times New Roman" panose="02020603050405020304" pitchFamily="18" charset="0"/>
              </a:rPr>
              <a:t>P</a:t>
            </a:r>
            <a:r>
              <a:rPr lang="vi-VN" sz="3000" b="1" kern="0" dirty="0" smtClean="0">
                <a:solidFill>
                  <a:srgbClr val="0000CC"/>
                </a:solidFill>
                <a:latin typeface="Times New Roman" panose="02020603050405020304" pitchFamily="18" charset="0"/>
                <a:cs typeface="Times New Roman" panose="02020603050405020304" pitchFamily="18" charset="0"/>
              </a:rPr>
              <a:t>hát triển sơ đồ tư duy ở hình 2: </a:t>
            </a:r>
            <a:endParaRPr lang="en-US" sz="3000" b="1" kern="0" dirty="0" smtClean="0">
              <a:solidFill>
                <a:srgbClr val="0000CC"/>
              </a:solidFill>
              <a:latin typeface="Times New Roman" panose="02020603050405020304" pitchFamily="18" charset="0"/>
              <a:cs typeface="Times New Roman" panose="02020603050405020304" pitchFamily="18" charset="0"/>
            </a:endParaRPr>
          </a:p>
          <a:p>
            <a:pPr marL="0" indent="0">
              <a:buFontTx/>
              <a:buNone/>
            </a:pPr>
            <a:r>
              <a:rPr lang="vi-VN" sz="3000" b="1" kern="0" dirty="0" smtClean="0">
                <a:solidFill>
                  <a:srgbClr val="0000CC"/>
                </a:solidFill>
                <a:latin typeface="Times New Roman" panose="02020603050405020304" pitchFamily="18" charset="0"/>
                <a:cs typeface="Times New Roman" panose="02020603050405020304" pitchFamily="18" charset="0"/>
              </a:rPr>
              <a:t>Tóm tắt bài: “Các thành phần của máy tính”.</a:t>
            </a:r>
            <a:endParaRPr lang="en-US" sz="3000" b="1" kern="0" dirty="0" smtClean="0">
              <a:solidFill>
                <a:srgbClr val="0000CC"/>
              </a:solidFill>
              <a:latin typeface="Times New Roman" panose="02020603050405020304" pitchFamily="18" charset="0"/>
              <a:cs typeface="Times New Roman" panose="02020603050405020304" pitchFamily="18" charset="0"/>
            </a:endParaRPr>
          </a:p>
        </p:txBody>
      </p:sp>
      <p:sp>
        <p:nvSpPr>
          <p:cNvPr id="2" name="Content Placeholder 2"/>
          <p:cNvSpPr txBox="1"/>
          <p:nvPr/>
        </p:nvSpPr>
        <p:spPr>
          <a:xfrm>
            <a:off x="207645" y="2514600"/>
            <a:ext cx="8201025" cy="394081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lgn="just">
              <a:buFont typeface="+mj-lt"/>
              <a:buAutoNum type="arabicParenR"/>
            </a:pPr>
            <a:r>
              <a:rPr lang="en-US" sz="2800" b="1" dirty="0">
                <a:solidFill>
                  <a:srgbClr val="0000CC"/>
                </a:solidFill>
                <a:latin typeface="Times New Roman" panose="02020603050405020304" pitchFamily="18" charset="0"/>
                <a:cs typeface="Times New Roman" panose="02020603050405020304" pitchFamily="18" charset="0"/>
              </a:rPr>
              <a:t>Máy tính và các thiết bị trao đổi thông tin : máy tính để bàn, máy tính xách tay, điện thoại thông minh, máy in,… </a:t>
            </a:r>
            <a:endParaRPr lang="en-US" sz="2800" b="1" dirty="0">
              <a:solidFill>
                <a:srgbClr val="0000CC"/>
              </a:solidFill>
              <a:latin typeface="Times New Roman" panose="02020603050405020304" pitchFamily="18" charset="0"/>
              <a:cs typeface="Times New Roman" panose="02020603050405020304" pitchFamily="18" charset="0"/>
            </a:endParaRPr>
          </a:p>
          <a:p>
            <a:pPr marL="514350" indent="-514350" algn="just">
              <a:buFont typeface="+mj-lt"/>
              <a:buAutoNum type="arabicParenR"/>
            </a:pPr>
            <a:r>
              <a:rPr lang="en-US" sz="2800" b="1" dirty="0">
                <a:solidFill>
                  <a:srgbClr val="0000CC"/>
                </a:solidFill>
                <a:latin typeface="Times New Roman" panose="02020603050405020304" pitchFamily="18" charset="0"/>
                <a:cs typeface="Times New Roman" panose="02020603050405020304" pitchFamily="18" charset="0"/>
              </a:rPr>
              <a:t>Thiết bị kết nối mạng : Mạng có dây (có: cáp mạng, Switch); Mạng không dây (có: Access Point). </a:t>
            </a:r>
            <a:endParaRPr lang="en-US" sz="2800" b="1" dirty="0">
              <a:solidFill>
                <a:srgbClr val="0000CC"/>
              </a:solidFill>
              <a:latin typeface="Times New Roman" panose="02020603050405020304" pitchFamily="18" charset="0"/>
              <a:cs typeface="Times New Roman" panose="02020603050405020304" pitchFamily="18" charset="0"/>
            </a:endParaRPr>
          </a:p>
          <a:p>
            <a:pPr marL="514350" indent="-514350" algn="just">
              <a:buFont typeface="+mj-lt"/>
              <a:buAutoNum type="arabicParenR"/>
            </a:pPr>
            <a:r>
              <a:rPr lang="en-US" sz="2800" b="1" dirty="0">
                <a:solidFill>
                  <a:srgbClr val="0000CC"/>
                </a:solidFill>
                <a:latin typeface="Times New Roman" panose="02020603050405020304" pitchFamily="18" charset="0"/>
                <a:cs typeface="Times New Roman" panose="02020603050405020304" pitchFamily="18" charset="0"/>
              </a:rPr>
              <a:t>Phần mềm giúp giao tiếp và truyền thông tin: hệ điều hành mạng, trình duyệt, mạng xã hội,…</a:t>
            </a:r>
            <a:endParaRPr lang="en-US" sz="2800" b="1" dirty="0">
              <a:solidFill>
                <a:srgbClr val="0000CC"/>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0" y="-525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500" fill="hold"/>
                                        <p:tgtEl>
                                          <p:spTgt spid="36873"/>
                                        </p:tgtEl>
                                        <p:attrNameLst>
                                          <p:attrName>ppt_w</p:attrName>
                                        </p:attrNameLst>
                                      </p:cBhvr>
                                      <p:tavLst>
                                        <p:tav tm="0">
                                          <p:val>
                                            <p:fltVal val="0"/>
                                          </p:val>
                                        </p:tav>
                                        <p:tav tm="100000">
                                          <p:val>
                                            <p:strVal val="#ppt_w"/>
                                          </p:val>
                                        </p:tav>
                                      </p:tavLst>
                                    </p:anim>
                                    <p:anim calcmode="lin" valueType="num">
                                      <p:cBhvr>
                                        <p:cTn id="8" dur="500" fill="hold"/>
                                        <p:tgtEl>
                                          <p:spTgt spid="36873"/>
                                        </p:tgtEl>
                                        <p:attrNameLst>
                                          <p:attrName>ppt_h</p:attrName>
                                        </p:attrNameLst>
                                      </p:cBhvr>
                                      <p:tavLst>
                                        <p:tav tm="0">
                                          <p:val>
                                            <p:fltVal val="0"/>
                                          </p:val>
                                        </p:tav>
                                        <p:tav tm="100000">
                                          <p:val>
                                            <p:strVal val="#ppt_h"/>
                                          </p:val>
                                        </p:tav>
                                      </p:tavLst>
                                    </p:anim>
                                    <p:animEffect transition="in" filter="fade">
                                      <p:cBhvr>
                                        <p:cTn id="9" dur="500"/>
                                        <p:tgtEl>
                                          <p:spTgt spid="3687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1" nodeType="clickEffect">
                                  <p:stCondLst>
                                    <p:cond delay="0"/>
                                  </p:stCondLst>
                                  <p:childTnLst>
                                    <p:animEffect transition="out" filter="blinds(horizontal)">
                                      <p:cBhvr>
                                        <p:cTn id="13" dur="500"/>
                                        <p:tgtEl>
                                          <p:spTgt spid="36873"/>
                                        </p:tgtEl>
                                      </p:cBhvr>
                                    </p:animEffect>
                                    <p:set>
                                      <p:cBhvr>
                                        <p:cTn id="14" dur="1" fill="hold">
                                          <p:stCondLst>
                                            <p:cond delay="499"/>
                                          </p:stCondLst>
                                        </p:cTn>
                                        <p:tgtEl>
                                          <p:spTgt spid="36873"/>
                                        </p:tgtEl>
                                        <p:attrNameLst>
                                          <p:attrName>style.visibility</p:attrName>
                                        </p:attrNameLst>
                                      </p:cBhvr>
                                      <p:to>
                                        <p:strVal val="hidden"/>
                                      </p:to>
                                    </p:se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 calcmode="lin" valueType="num">
                                      <p:cBhvr additive="base">
                                        <p:cTn id="2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 calcmode="lin" valueType="num">
                                      <p:cBhvr additive="base">
                                        <p:cTn id="2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 calcmode="lin" valueType="num">
                                      <p:cBhvr additive="base">
                                        <p:cTn id="3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P spid="36873" grpId="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992982" y="1943100"/>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a:p>
        </p:txBody>
      </p:sp>
      <p:sp>
        <p:nvSpPr>
          <p:cNvPr id="4" name="Freeform 3"/>
          <p:cNvSpPr/>
          <p:nvPr/>
        </p:nvSpPr>
        <p:spPr bwMode="auto">
          <a:xfrm>
            <a:off x="1140619" y="215860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a:p>
        </p:txBody>
      </p:sp>
      <p:sp>
        <p:nvSpPr>
          <p:cNvPr id="5" name="Freeform 4"/>
          <p:cNvSpPr/>
          <p:nvPr/>
        </p:nvSpPr>
        <p:spPr bwMode="auto">
          <a:xfrm>
            <a:off x="994173" y="1944291"/>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2100">
              <a:latin typeface="Arial" panose="020B0604020202020204" pitchFamily="34" charset="0"/>
            </a:endParaRPr>
          </a:p>
        </p:txBody>
      </p:sp>
      <p:sp>
        <p:nvSpPr>
          <p:cNvPr id="6" name="Freeform 5"/>
          <p:cNvSpPr/>
          <p:nvPr/>
        </p:nvSpPr>
        <p:spPr bwMode="auto">
          <a:xfrm>
            <a:off x="994173" y="5444729"/>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a:p>
        </p:txBody>
      </p:sp>
      <p:sp>
        <p:nvSpPr>
          <p:cNvPr id="7" name="Freeform 6"/>
          <p:cNvSpPr/>
          <p:nvPr/>
        </p:nvSpPr>
        <p:spPr bwMode="auto">
          <a:xfrm>
            <a:off x="994173" y="5531644"/>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a:p>
        </p:txBody>
      </p:sp>
      <p:sp>
        <p:nvSpPr>
          <p:cNvPr id="8" name="top sand"/>
          <p:cNvSpPr/>
          <p:nvPr/>
        </p:nvSpPr>
        <p:spPr bwMode="auto">
          <a:xfrm>
            <a:off x="1228725" y="2644379"/>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a:p>
        </p:txBody>
      </p:sp>
      <p:sp>
        <p:nvSpPr>
          <p:cNvPr id="9" name="bottom sand"/>
          <p:cNvSpPr/>
          <p:nvPr/>
        </p:nvSpPr>
        <p:spPr bwMode="auto">
          <a:xfrm>
            <a:off x="1219201" y="4650582"/>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a:p>
        </p:txBody>
      </p:sp>
      <p:sp>
        <p:nvSpPr>
          <p:cNvPr id="10" name="straight connector"/>
          <p:cNvSpPr>
            <a:spLocks noChangeArrowheads="1"/>
          </p:cNvSpPr>
          <p:nvPr/>
        </p:nvSpPr>
        <p:spPr bwMode="auto">
          <a:xfrm>
            <a:off x="2094310" y="3748684"/>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a:p>
        </p:txBody>
      </p:sp>
      <p:grpSp>
        <p:nvGrpSpPr>
          <p:cNvPr id="12" name="button: start timer"/>
          <p:cNvGrpSpPr/>
          <p:nvPr/>
        </p:nvGrpSpPr>
        <p:grpSpPr>
          <a:xfrm>
            <a:off x="1134000" y="996644"/>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smtClean="0">
                  <a:latin typeface="Arial" panose="020B0604020202020204" pitchFamily="34" charset="0"/>
                  <a:cs typeface="Arial" panose="020B0604020202020204" pitchFamily="34" charset="0"/>
                </a:rPr>
                <a:t>Bắt đầu</a:t>
              </a:r>
              <a:endParaRPr lang="en-GB" sz="2100" dirty="0">
                <a:latin typeface="Arial" panose="020B0604020202020204" pitchFamily="34" charset="0"/>
                <a:cs typeface="Arial" panose="020B0604020202020204" pitchFamily="34" charset="0"/>
              </a:endParaRPr>
            </a:p>
          </p:txBody>
        </p:sp>
      </p:grpSp>
      <p:grpSp>
        <p:nvGrpSpPr>
          <p:cNvPr id="15" name="times up"/>
          <p:cNvGrpSpPr/>
          <p:nvPr/>
        </p:nvGrpSpPr>
        <p:grpSpPr>
          <a:xfrm>
            <a:off x="1140619" y="1019268"/>
            <a:ext cx="1984248" cy="530109"/>
            <a:chOff x="4321175" y="1119400"/>
            <a:chExt cx="2645663" cy="706811"/>
          </a:xfrm>
        </p:grpSpPr>
        <p:sp>
          <p:nvSpPr>
            <p:cNvPr id="16" name="Rounded Rectangle 15"/>
            <p:cNvSpPr/>
            <p:nvPr/>
          </p:nvSpPr>
          <p:spPr>
            <a:xfrm>
              <a:off x="4321175" y="1119400"/>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7" name="Rounded Rectangle 16"/>
            <p:cNvSpPr/>
            <p:nvPr/>
          </p:nvSpPr>
          <p:spPr>
            <a:xfrm>
              <a:off x="4330000" y="1128652"/>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smtClean="0">
                  <a:latin typeface="Arial" panose="020B0604020202020204" pitchFamily="34" charset="0"/>
                  <a:cs typeface="Arial" panose="020B0604020202020204" pitchFamily="34" charset="0"/>
                </a:rPr>
                <a:t>Hết giờ!</a:t>
              </a:r>
              <a:endParaRPr lang="en-GB" sz="2100" dirty="0">
                <a:latin typeface="Arial" panose="020B0604020202020204" pitchFamily="34" charset="0"/>
                <a:cs typeface="Arial" panose="020B0604020202020204" pitchFamily="34" charset="0"/>
              </a:endParaRPr>
            </a:p>
          </p:txBody>
        </p:sp>
      </p:grpSp>
      <p:sp>
        <p:nvSpPr>
          <p:cNvPr id="27" name="TextBox 26"/>
          <p:cNvSpPr txBox="1"/>
          <p:nvPr/>
        </p:nvSpPr>
        <p:spPr>
          <a:xfrm>
            <a:off x="4135870" y="1122631"/>
            <a:ext cx="2752678" cy="969496"/>
          </a:xfrm>
          <a:prstGeom prst="rect">
            <a:avLst/>
          </a:prstGeom>
          <a:noFill/>
        </p:spPr>
        <p:txBody>
          <a:bodyPr wrap="none" rtlCol="0">
            <a:spAutoFit/>
          </a:bodyPr>
          <a:lstStyle/>
          <a:p>
            <a:pPr algn="ctr"/>
            <a:r>
              <a:rPr lang="en-GB" sz="2100" dirty="0" smtClean="0">
                <a:solidFill>
                  <a:schemeClr val="bg1"/>
                </a:solidFill>
                <a:latin typeface="Arial" panose="020B0604020202020204" pitchFamily="34" charset="0"/>
              </a:rPr>
              <a:t>Thời gian thực hành: </a:t>
            </a:r>
            <a:endParaRPr lang="en-GB" sz="2100" dirty="0">
              <a:solidFill>
                <a:schemeClr val="bg1"/>
              </a:solidFill>
              <a:latin typeface="Arial" panose="020B0604020202020204" pitchFamily="34" charset="0"/>
            </a:endParaRPr>
          </a:p>
          <a:p>
            <a:pPr algn="ctr"/>
            <a:r>
              <a:rPr lang="en-GB" sz="3600" dirty="0" smtClean="0">
                <a:solidFill>
                  <a:schemeClr val="bg1"/>
                </a:solidFill>
                <a:latin typeface="Arial" panose="020B0604020202020204" pitchFamily="34" charset="0"/>
              </a:rPr>
              <a:t>8 phút</a:t>
            </a:r>
            <a:endParaRPr lang="en-GB" sz="3600" dirty="0">
              <a:solidFill>
                <a:schemeClr val="bg1"/>
              </a:solidFill>
              <a:latin typeface="Arial" panose="020B0604020202020204" pitchFamily="34" charset="0"/>
            </a:endParaRPr>
          </a:p>
        </p:txBody>
      </p:sp>
    </p:spTree>
    <p:custDataLst>
      <p:tags r:id="rId1"/>
    </p:custData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600000"/>
                                        <p:tgtEl>
                                          <p:spTgt spid="8"/>
                                        </p:tgtEl>
                                      </p:cBhvr>
                                    </p:animEffect>
                                    <p:set>
                                      <p:cBhvr>
                                        <p:cTn id="10" dur="1" fill="hold">
                                          <p:stCondLst>
                                            <p:cond delay="59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600000"/>
                                        <p:tgtEl>
                                          <p:spTgt spid="9"/>
                                        </p:tgtEl>
                                      </p:cBhvr>
                                    </p:animEffect>
                                  </p:childTnLst>
                                </p:cTn>
                              </p:par>
                            </p:childTnLst>
                          </p:cTn>
                        </p:par>
                        <p:par>
                          <p:cTn id="14" fill="hold">
                            <p:stCondLst>
                              <p:cond delay="5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8" grpId="0" animBg="1"/>
      <p:bldP spid="9" grpId="0" animBg="1"/>
      <p:bldP spid="10" grpId="0" animBg="1"/>
      <p:bldP spid="1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756008"/>
            <a:ext cx="7033517" cy="461665"/>
          </a:xfrm>
          <a:prstGeom prst="rect">
            <a:avLst/>
          </a:prstGeom>
          <a:solidFill>
            <a:schemeClr val="bg1"/>
          </a:solidFill>
          <a:ln>
            <a:solidFill>
              <a:schemeClr val="accent1"/>
            </a:solidFill>
          </a:ln>
        </p:spPr>
        <p:txBody>
          <a:bodyPr wrap="square" rtlCol="0">
            <a:spAutoFit/>
          </a:bodyPr>
          <a:lstStyle/>
          <a:p>
            <a:pPr algn="ctr"/>
            <a:r>
              <a:rPr lang="en-US" sz="2400" b="1" dirty="0">
                <a:solidFill>
                  <a:srgbClr val="0000CC"/>
                </a:solidFill>
                <a:latin typeface="Times New Roman" panose="02020603050405020304" pitchFamily="18" charset="0"/>
                <a:cs typeface="Times New Roman" panose="02020603050405020304" pitchFamily="18" charset="0"/>
              </a:rPr>
              <a:t>TRÒ CHƠI: VƯỢT CHƯỚNG NGẠI </a:t>
            </a:r>
            <a:r>
              <a:rPr lang="en-US" sz="2400" b="1" dirty="0" smtClean="0">
                <a:solidFill>
                  <a:srgbClr val="0000CC"/>
                </a:solidFill>
                <a:latin typeface="Times New Roman" panose="02020603050405020304" pitchFamily="18" charset="0"/>
                <a:cs typeface="Times New Roman" panose="02020603050405020304" pitchFamily="18" charset="0"/>
              </a:rPr>
              <a:t>VẬT</a:t>
            </a:r>
            <a:endParaRPr lang="en-US" sz="2400" b="1" dirty="0">
              <a:solidFill>
                <a:srgbClr val="0000CC"/>
              </a:solidFill>
              <a:latin typeface="Times New Roman" panose="02020603050405020304" pitchFamily="18" charset="0"/>
              <a:cs typeface="Times New Roman" panose="02020603050405020304" pitchFamily="18" charset="0"/>
            </a:endParaRPr>
          </a:p>
        </p:txBody>
      </p:sp>
      <p:sp>
        <p:nvSpPr>
          <p:cNvPr id="6" name="Rectangle 5"/>
          <p:cNvSpPr/>
          <p:nvPr/>
        </p:nvSpPr>
        <p:spPr>
          <a:xfrm>
            <a:off x="3200400" y="1280681"/>
            <a:ext cx="1387665" cy="240898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1</a:t>
            </a:r>
            <a:endParaRPr lang="en-US" sz="7200">
              <a:latin typeface="Times New Roman" panose="02020603050405020304" pitchFamily="18" charset="0"/>
              <a:cs typeface="Times New Roman" panose="02020603050405020304" pitchFamily="18" charset="0"/>
            </a:endParaRPr>
          </a:p>
        </p:txBody>
      </p:sp>
      <p:sp>
        <p:nvSpPr>
          <p:cNvPr id="7" name="Rectangle 6"/>
          <p:cNvSpPr/>
          <p:nvPr/>
        </p:nvSpPr>
        <p:spPr>
          <a:xfrm>
            <a:off x="4588065" y="1280684"/>
            <a:ext cx="1387665" cy="240898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2</a:t>
            </a:r>
            <a:endParaRPr lang="en-US" sz="7200">
              <a:latin typeface="Times New Roman" panose="02020603050405020304" pitchFamily="18" charset="0"/>
              <a:cs typeface="Times New Roman" panose="02020603050405020304" pitchFamily="18" charset="0"/>
            </a:endParaRPr>
          </a:p>
        </p:txBody>
      </p:sp>
      <p:sp>
        <p:nvSpPr>
          <p:cNvPr id="8" name="Rectangle 7"/>
          <p:cNvSpPr/>
          <p:nvPr/>
        </p:nvSpPr>
        <p:spPr>
          <a:xfrm>
            <a:off x="5989586" y="1280683"/>
            <a:ext cx="1387665" cy="240898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3</a:t>
            </a:r>
            <a:endParaRPr lang="en-US" sz="7200">
              <a:latin typeface="Times New Roman" panose="02020603050405020304" pitchFamily="18" charset="0"/>
              <a:cs typeface="Times New Roman" panose="02020603050405020304" pitchFamily="18" charset="0"/>
            </a:endParaRPr>
          </a:p>
        </p:txBody>
      </p:sp>
      <p:sp>
        <p:nvSpPr>
          <p:cNvPr id="9" name="Rectangle 8"/>
          <p:cNvSpPr/>
          <p:nvPr/>
        </p:nvSpPr>
        <p:spPr>
          <a:xfrm>
            <a:off x="7356468" y="1287612"/>
            <a:ext cx="1387665" cy="240898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4</a:t>
            </a:r>
            <a:endParaRPr lang="en-US" sz="7200">
              <a:latin typeface="Times New Roman" panose="02020603050405020304" pitchFamily="18" charset="0"/>
              <a:cs typeface="Times New Roman" panose="02020603050405020304" pitchFamily="18" charset="0"/>
            </a:endParaRPr>
          </a:p>
        </p:txBody>
      </p:sp>
      <p:sp>
        <p:nvSpPr>
          <p:cNvPr id="10" name="Rectangle 9"/>
          <p:cNvSpPr/>
          <p:nvPr/>
        </p:nvSpPr>
        <p:spPr>
          <a:xfrm>
            <a:off x="3200401" y="3696599"/>
            <a:ext cx="1387665" cy="2408987"/>
          </a:xfrm>
          <a:prstGeom prst="rect">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5</a:t>
            </a:r>
            <a:endParaRPr lang="en-US" sz="7200">
              <a:latin typeface="Times New Roman" panose="02020603050405020304" pitchFamily="18" charset="0"/>
              <a:cs typeface="Times New Roman" panose="02020603050405020304" pitchFamily="18" charset="0"/>
            </a:endParaRPr>
          </a:p>
        </p:txBody>
      </p:sp>
      <p:sp>
        <p:nvSpPr>
          <p:cNvPr id="11" name="Rectangle 10"/>
          <p:cNvSpPr/>
          <p:nvPr/>
        </p:nvSpPr>
        <p:spPr>
          <a:xfrm>
            <a:off x="4601921" y="3696599"/>
            <a:ext cx="1387665" cy="2408987"/>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6</a:t>
            </a:r>
            <a:endParaRPr lang="en-US" sz="7200">
              <a:latin typeface="Times New Roman" panose="02020603050405020304" pitchFamily="18" charset="0"/>
              <a:cs typeface="Times New Roman" panose="02020603050405020304" pitchFamily="18" charset="0"/>
            </a:endParaRPr>
          </a:p>
        </p:txBody>
      </p:sp>
      <p:sp>
        <p:nvSpPr>
          <p:cNvPr id="12" name="Rectangle 11"/>
          <p:cNvSpPr/>
          <p:nvPr/>
        </p:nvSpPr>
        <p:spPr>
          <a:xfrm>
            <a:off x="5989586" y="3696599"/>
            <a:ext cx="1387665" cy="2408987"/>
          </a:xfrm>
          <a:prstGeom prst="rect">
            <a:avLst/>
          </a:prstGeom>
          <a:gradFill>
            <a:gsLst>
              <a:gs pos="0">
                <a:srgbClr val="14CD68"/>
              </a:gs>
              <a:gs pos="100000">
                <a:srgbClr val="0B6E38"/>
              </a:gs>
            </a:gsLst>
            <a:lin ang="5400000" scaled="0"/>
          </a:gra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7</a:t>
            </a:r>
            <a:endParaRPr lang="en-US" sz="7200">
              <a:latin typeface="Times New Roman" panose="02020603050405020304" pitchFamily="18" charset="0"/>
              <a:cs typeface="Times New Roman" panose="02020603050405020304" pitchFamily="18" charset="0"/>
            </a:endParaRPr>
          </a:p>
        </p:txBody>
      </p:sp>
      <p:sp>
        <p:nvSpPr>
          <p:cNvPr id="13" name="Rectangle 12"/>
          <p:cNvSpPr/>
          <p:nvPr/>
        </p:nvSpPr>
        <p:spPr>
          <a:xfrm>
            <a:off x="7377424" y="3689668"/>
            <a:ext cx="1387665" cy="2408987"/>
          </a:xfrm>
          <a:prstGeom prst="rect">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8</a:t>
            </a:r>
            <a:endParaRPr lang="en-US" sz="7200">
              <a:latin typeface="Times New Roman" panose="02020603050405020304" pitchFamily="18" charset="0"/>
              <a:cs typeface="Times New Roman" panose="02020603050405020304" pitchFamily="18" charset="0"/>
            </a:endParaRPr>
          </a:p>
        </p:txBody>
      </p:sp>
      <p:sp>
        <p:nvSpPr>
          <p:cNvPr id="14" name="Rectangle 13"/>
          <p:cNvSpPr/>
          <p:nvPr/>
        </p:nvSpPr>
        <p:spPr>
          <a:xfrm>
            <a:off x="152400" y="1287780"/>
            <a:ext cx="2902585" cy="533527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300" b="1" dirty="0">
                <a:solidFill>
                  <a:srgbClr val="0000CC"/>
                </a:solidFill>
                <a:latin typeface="Times New Roman" panose="02020603050405020304" pitchFamily="18" charset="0"/>
                <a:cs typeface="Times New Roman" panose="02020603050405020304" pitchFamily="18" charset="0"/>
              </a:rPr>
              <a:t>Luật chơi: Chọn ngẫu nhiên các câu hỏi (từ 1 đến 8). Trả lời đúng thì phần tương ứng với câu hỏi sẽ được lộ ra, trường hợp trả lời sai thì mất quyền trả lời câu hỏi đó. Bất kỳ khi nào có câu trả lời về bức hình đều có thể trả lời. Trò chơi sẽ kết thúc khi chủ đề bức hình được trả lời chính </a:t>
            </a:r>
            <a:r>
              <a:rPr lang="en-US" sz="2300" b="1" dirty="0" smtClean="0">
                <a:solidFill>
                  <a:srgbClr val="0000CC"/>
                </a:solidFill>
                <a:latin typeface="Times New Roman" panose="02020603050405020304" pitchFamily="18" charset="0"/>
                <a:cs typeface="Times New Roman" panose="02020603050405020304" pitchFamily="18" charset="0"/>
              </a:rPr>
              <a:t>xác.</a:t>
            </a:r>
            <a:endParaRPr lang="en-US" sz="2300" b="1" dirty="0">
              <a:solidFill>
                <a:srgbClr val="0000CC"/>
              </a:solidFill>
              <a:latin typeface="Times New Roman" panose="02020603050405020304" pitchFamily="18" charset="0"/>
              <a:cs typeface="Times New Roman" panose="02020603050405020304" pitchFamily="18" charset="0"/>
            </a:endParaRPr>
          </a:p>
        </p:txBody>
      </p:sp>
      <p:sp>
        <p:nvSpPr>
          <p:cNvPr id="15" name="Rounded Rectangle 14">
            <a:hlinkClick r:id="rId1" action="ppaction://hlinksldjump"/>
          </p:cNvPr>
          <p:cNvSpPr/>
          <p:nvPr/>
        </p:nvSpPr>
        <p:spPr>
          <a:xfrm>
            <a:off x="4572114" y="6248489"/>
            <a:ext cx="2833256" cy="53966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ĐÃ HIỂU</a:t>
            </a:r>
            <a:endParaRPr lang="en-US" sz="2000" dirty="0">
              <a:latin typeface="Times New Roman" panose="02020603050405020304" pitchFamily="18" charset="0"/>
              <a:cs typeface="Times New Roman" panose="02020603050405020304" pitchFamily="18" charset="0"/>
            </a:endParaRPr>
          </a:p>
        </p:txBody>
      </p:sp>
      <p:sp>
        <p:nvSpPr>
          <p:cNvPr id="16" name="TextBox 9"/>
          <p:cNvSpPr txBox="1">
            <a:spLocks noChangeArrowheads="1"/>
          </p:cNvSpPr>
          <p:nvPr/>
        </p:nvSpPr>
        <p:spPr bwMode="auto">
          <a:xfrm>
            <a:off x="762128" y="48251"/>
            <a:ext cx="731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4000" b="1" dirty="0">
                <a:solidFill>
                  <a:srgbClr val="FF0000"/>
                </a:solidFill>
                <a:latin typeface="Times New Roman" panose="02020603050405020304" pitchFamily="18" charset="0"/>
                <a:cs typeface="Times New Roman" panose="02020603050405020304" pitchFamily="18" charset="0"/>
              </a:rPr>
              <a:t>CỦNG CỐ </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200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with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par>
                                <p:cTn id="20" presetID="32" presetClass="emph" presetSubtype="0" fill="hold" grpId="8" nodeType="withEffect">
                                  <p:stCondLst>
                                    <p:cond delay="0"/>
                                  </p:stCondLst>
                                  <p:childTnLst>
                                    <p:animRot by="120000">
                                      <p:cBhvr>
                                        <p:cTn id="21" dur="100" fill="hold">
                                          <p:stCondLst>
                                            <p:cond delay="0"/>
                                          </p:stCondLst>
                                        </p:cTn>
                                        <p:tgtEl>
                                          <p:spTgt spid="15"/>
                                        </p:tgtEl>
                                        <p:attrNameLst>
                                          <p:attrName>r</p:attrName>
                                        </p:attrNameLst>
                                      </p:cBhvr>
                                    </p:animRot>
                                    <p:animRot by="-240000">
                                      <p:cBhvr>
                                        <p:cTn id="22" dur="200" fill="hold">
                                          <p:stCondLst>
                                            <p:cond delay="200"/>
                                          </p:stCondLst>
                                        </p:cTn>
                                        <p:tgtEl>
                                          <p:spTgt spid="15"/>
                                        </p:tgtEl>
                                        <p:attrNameLst>
                                          <p:attrName>r</p:attrName>
                                        </p:attrNameLst>
                                      </p:cBhvr>
                                    </p:animRot>
                                    <p:animRot by="240000">
                                      <p:cBhvr>
                                        <p:cTn id="23" dur="200" fill="hold">
                                          <p:stCondLst>
                                            <p:cond delay="400"/>
                                          </p:stCondLst>
                                        </p:cTn>
                                        <p:tgtEl>
                                          <p:spTgt spid="15"/>
                                        </p:tgtEl>
                                        <p:attrNameLst>
                                          <p:attrName>r</p:attrName>
                                        </p:attrNameLst>
                                      </p:cBhvr>
                                    </p:animRot>
                                    <p:animRot by="-240000">
                                      <p:cBhvr>
                                        <p:cTn id="24" dur="200" fill="hold">
                                          <p:stCondLst>
                                            <p:cond delay="600"/>
                                          </p:stCondLst>
                                        </p:cTn>
                                        <p:tgtEl>
                                          <p:spTgt spid="15"/>
                                        </p:tgtEl>
                                        <p:attrNameLst>
                                          <p:attrName>r</p:attrName>
                                        </p:attrNameLst>
                                      </p:cBhvr>
                                    </p:animRot>
                                    <p:animRot by="120000">
                                      <p:cBhvr>
                                        <p:cTn id="25"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grpId="7" nodeType="withEffect">
                                  <p:stCondLst>
                                    <p:cond delay="0"/>
                                  </p:stCondLst>
                                  <p:childTnLst>
                                    <p:animRot by="120000">
                                      <p:cBhvr>
                                        <p:cTn id="30" dur="100" fill="hold">
                                          <p:stCondLst>
                                            <p:cond delay="0"/>
                                          </p:stCondLst>
                                        </p:cTn>
                                        <p:tgtEl>
                                          <p:spTgt spid="15"/>
                                        </p:tgtEl>
                                        <p:attrNameLst>
                                          <p:attrName>r</p:attrName>
                                        </p:attrNameLst>
                                      </p:cBhvr>
                                    </p:animRot>
                                    <p:animRot by="-240000">
                                      <p:cBhvr>
                                        <p:cTn id="31" dur="200" fill="hold">
                                          <p:stCondLst>
                                            <p:cond delay="200"/>
                                          </p:stCondLst>
                                        </p:cTn>
                                        <p:tgtEl>
                                          <p:spTgt spid="15"/>
                                        </p:tgtEl>
                                        <p:attrNameLst>
                                          <p:attrName>r</p:attrName>
                                        </p:attrNameLst>
                                      </p:cBhvr>
                                    </p:animRot>
                                    <p:animRot by="240000">
                                      <p:cBhvr>
                                        <p:cTn id="32" dur="200" fill="hold">
                                          <p:stCondLst>
                                            <p:cond delay="400"/>
                                          </p:stCondLst>
                                        </p:cTn>
                                        <p:tgtEl>
                                          <p:spTgt spid="15"/>
                                        </p:tgtEl>
                                        <p:attrNameLst>
                                          <p:attrName>r</p:attrName>
                                        </p:attrNameLst>
                                      </p:cBhvr>
                                    </p:animRot>
                                    <p:animRot by="-240000">
                                      <p:cBhvr>
                                        <p:cTn id="33" dur="200" fill="hold">
                                          <p:stCondLst>
                                            <p:cond delay="600"/>
                                          </p:stCondLst>
                                        </p:cTn>
                                        <p:tgtEl>
                                          <p:spTgt spid="15"/>
                                        </p:tgtEl>
                                        <p:attrNameLst>
                                          <p:attrName>r</p:attrName>
                                        </p:attrNameLst>
                                      </p:cBhvr>
                                    </p:animRot>
                                    <p:animRot by="120000">
                                      <p:cBhvr>
                                        <p:cTn id="34" dur="200" fill="hold">
                                          <p:stCondLst>
                                            <p:cond delay="800"/>
                                          </p:stCondLst>
                                        </p:cTn>
                                        <p:tgtEl>
                                          <p:spTgt spid="15"/>
                                        </p:tgtEl>
                                        <p:attrNameLst>
                                          <p:attrName>r</p:attrName>
                                        </p:attrNameLst>
                                      </p:cBhvr>
                                    </p:animRot>
                                  </p:childTnLst>
                                </p:cTn>
                              </p:par>
                              <p:par>
                                <p:cTn id="35" presetID="32" presetClass="emph" presetSubtype="0" fill="hold" grpId="0" nodeType="withEffect">
                                  <p:stCondLst>
                                    <p:cond delay="0"/>
                                  </p:stCondLst>
                                  <p:childTnLst>
                                    <p:animRot by="120000">
                                      <p:cBhvr>
                                        <p:cTn id="36" dur="100" fill="hold">
                                          <p:stCondLst>
                                            <p:cond delay="0"/>
                                          </p:stCondLst>
                                        </p:cTn>
                                        <p:tgtEl>
                                          <p:spTgt spid="7"/>
                                        </p:tgtEl>
                                        <p:attrNameLst>
                                          <p:attrName>r</p:attrName>
                                        </p:attrNameLst>
                                      </p:cBhvr>
                                    </p:animRot>
                                    <p:animRot by="-240000">
                                      <p:cBhvr>
                                        <p:cTn id="37" dur="200" fill="hold">
                                          <p:stCondLst>
                                            <p:cond delay="200"/>
                                          </p:stCondLst>
                                        </p:cTn>
                                        <p:tgtEl>
                                          <p:spTgt spid="7"/>
                                        </p:tgtEl>
                                        <p:attrNameLst>
                                          <p:attrName>r</p:attrName>
                                        </p:attrNameLst>
                                      </p:cBhvr>
                                    </p:animRot>
                                    <p:animRot by="240000">
                                      <p:cBhvr>
                                        <p:cTn id="38" dur="200" fill="hold">
                                          <p:stCondLst>
                                            <p:cond delay="400"/>
                                          </p:stCondLst>
                                        </p:cTn>
                                        <p:tgtEl>
                                          <p:spTgt spid="7"/>
                                        </p:tgtEl>
                                        <p:attrNameLst>
                                          <p:attrName>r</p:attrName>
                                        </p:attrNameLst>
                                      </p:cBhvr>
                                    </p:animRot>
                                    <p:animRot by="-240000">
                                      <p:cBhvr>
                                        <p:cTn id="39" dur="200" fill="hold">
                                          <p:stCondLst>
                                            <p:cond delay="600"/>
                                          </p:stCondLst>
                                        </p:cTn>
                                        <p:tgtEl>
                                          <p:spTgt spid="7"/>
                                        </p:tgtEl>
                                        <p:attrNameLst>
                                          <p:attrName>r</p:attrName>
                                        </p:attrNameLst>
                                      </p:cBhvr>
                                    </p:animRot>
                                    <p:animRot by="120000">
                                      <p:cBhvr>
                                        <p:cTn id="40"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7"/>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32" presetClass="emph" presetSubtype="0" fill="hold" grpId="6" nodeType="withEffect">
                                  <p:stCondLst>
                                    <p:cond delay="0"/>
                                  </p:stCondLst>
                                  <p:childTnLst>
                                    <p:animRot by="120000">
                                      <p:cBhvr>
                                        <p:cTn id="45" dur="100" fill="hold">
                                          <p:stCondLst>
                                            <p:cond delay="0"/>
                                          </p:stCondLst>
                                        </p:cTn>
                                        <p:tgtEl>
                                          <p:spTgt spid="15"/>
                                        </p:tgtEl>
                                        <p:attrNameLst>
                                          <p:attrName>r</p:attrName>
                                        </p:attrNameLst>
                                      </p:cBhvr>
                                    </p:animRot>
                                    <p:animRot by="-240000">
                                      <p:cBhvr>
                                        <p:cTn id="46" dur="200" fill="hold">
                                          <p:stCondLst>
                                            <p:cond delay="200"/>
                                          </p:stCondLst>
                                        </p:cTn>
                                        <p:tgtEl>
                                          <p:spTgt spid="15"/>
                                        </p:tgtEl>
                                        <p:attrNameLst>
                                          <p:attrName>r</p:attrName>
                                        </p:attrNameLst>
                                      </p:cBhvr>
                                    </p:animRot>
                                    <p:animRot by="240000">
                                      <p:cBhvr>
                                        <p:cTn id="47" dur="200" fill="hold">
                                          <p:stCondLst>
                                            <p:cond delay="400"/>
                                          </p:stCondLst>
                                        </p:cTn>
                                        <p:tgtEl>
                                          <p:spTgt spid="15"/>
                                        </p:tgtEl>
                                        <p:attrNameLst>
                                          <p:attrName>r</p:attrName>
                                        </p:attrNameLst>
                                      </p:cBhvr>
                                    </p:animRot>
                                    <p:animRot by="-240000">
                                      <p:cBhvr>
                                        <p:cTn id="48" dur="200" fill="hold">
                                          <p:stCondLst>
                                            <p:cond delay="600"/>
                                          </p:stCondLst>
                                        </p:cTn>
                                        <p:tgtEl>
                                          <p:spTgt spid="15"/>
                                        </p:tgtEl>
                                        <p:attrNameLst>
                                          <p:attrName>r</p:attrName>
                                        </p:attrNameLst>
                                      </p:cBhvr>
                                    </p:animRot>
                                    <p:animRot by="120000">
                                      <p:cBhvr>
                                        <p:cTn id="49" dur="200" fill="hold">
                                          <p:stCondLst>
                                            <p:cond delay="800"/>
                                          </p:stCondLst>
                                        </p:cTn>
                                        <p:tgtEl>
                                          <p:spTgt spid="15"/>
                                        </p:tgtEl>
                                        <p:attrNameLst>
                                          <p:attrName>r</p:attrName>
                                        </p:attrNameLst>
                                      </p:cBhvr>
                                    </p:animRot>
                                  </p:childTnLst>
                                </p:cTn>
                              </p:par>
                              <p:par>
                                <p:cTn id="50" presetID="32" presetClass="emph" presetSubtype="0" fill="hold" grpId="0" nodeType="withEffect">
                                  <p:stCondLst>
                                    <p:cond delay="0"/>
                                  </p:stCondLst>
                                  <p:childTnLst>
                                    <p:animRot by="120000">
                                      <p:cBhvr>
                                        <p:cTn id="51" dur="100" fill="hold">
                                          <p:stCondLst>
                                            <p:cond delay="0"/>
                                          </p:stCondLst>
                                        </p:cTn>
                                        <p:tgtEl>
                                          <p:spTgt spid="8"/>
                                        </p:tgtEl>
                                        <p:attrNameLst>
                                          <p:attrName>r</p:attrName>
                                        </p:attrNameLst>
                                      </p:cBhvr>
                                    </p:animRot>
                                    <p:animRot by="-240000">
                                      <p:cBhvr>
                                        <p:cTn id="52" dur="200" fill="hold">
                                          <p:stCondLst>
                                            <p:cond delay="200"/>
                                          </p:stCondLst>
                                        </p:cTn>
                                        <p:tgtEl>
                                          <p:spTgt spid="8"/>
                                        </p:tgtEl>
                                        <p:attrNameLst>
                                          <p:attrName>r</p:attrName>
                                        </p:attrNameLst>
                                      </p:cBhvr>
                                    </p:animRot>
                                    <p:animRot by="240000">
                                      <p:cBhvr>
                                        <p:cTn id="53" dur="200" fill="hold">
                                          <p:stCondLst>
                                            <p:cond delay="400"/>
                                          </p:stCondLst>
                                        </p:cTn>
                                        <p:tgtEl>
                                          <p:spTgt spid="8"/>
                                        </p:tgtEl>
                                        <p:attrNameLst>
                                          <p:attrName>r</p:attrName>
                                        </p:attrNameLst>
                                      </p:cBhvr>
                                    </p:animRot>
                                    <p:animRot by="-240000">
                                      <p:cBhvr>
                                        <p:cTn id="54" dur="200" fill="hold">
                                          <p:stCondLst>
                                            <p:cond delay="600"/>
                                          </p:stCondLst>
                                        </p:cTn>
                                        <p:tgtEl>
                                          <p:spTgt spid="8"/>
                                        </p:tgtEl>
                                        <p:attrNameLst>
                                          <p:attrName>r</p:attrName>
                                        </p:attrNameLst>
                                      </p:cBhvr>
                                    </p:animRot>
                                    <p:animRot by="120000">
                                      <p:cBhvr>
                                        <p:cTn id="55"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withEffect">
                                  <p:stCondLst>
                                    <p:cond delay="0"/>
                                  </p:stCondLst>
                                  <p:childTnLst>
                                    <p:animRot by="120000">
                                      <p:cBhvr>
                                        <p:cTn id="60" dur="100" fill="hold">
                                          <p:stCondLst>
                                            <p:cond delay="0"/>
                                          </p:stCondLst>
                                        </p:cTn>
                                        <p:tgtEl>
                                          <p:spTgt spid="9"/>
                                        </p:tgtEl>
                                        <p:attrNameLst>
                                          <p:attrName>r</p:attrName>
                                        </p:attrNameLst>
                                      </p:cBhvr>
                                    </p:animRot>
                                    <p:animRot by="-240000">
                                      <p:cBhvr>
                                        <p:cTn id="61" dur="200" fill="hold">
                                          <p:stCondLst>
                                            <p:cond delay="200"/>
                                          </p:stCondLst>
                                        </p:cTn>
                                        <p:tgtEl>
                                          <p:spTgt spid="9"/>
                                        </p:tgtEl>
                                        <p:attrNameLst>
                                          <p:attrName>r</p:attrName>
                                        </p:attrNameLst>
                                      </p:cBhvr>
                                    </p:animRot>
                                    <p:animRot by="240000">
                                      <p:cBhvr>
                                        <p:cTn id="62" dur="200" fill="hold">
                                          <p:stCondLst>
                                            <p:cond delay="400"/>
                                          </p:stCondLst>
                                        </p:cTn>
                                        <p:tgtEl>
                                          <p:spTgt spid="9"/>
                                        </p:tgtEl>
                                        <p:attrNameLst>
                                          <p:attrName>r</p:attrName>
                                        </p:attrNameLst>
                                      </p:cBhvr>
                                    </p:animRot>
                                    <p:animRot by="-240000">
                                      <p:cBhvr>
                                        <p:cTn id="63" dur="200" fill="hold">
                                          <p:stCondLst>
                                            <p:cond delay="600"/>
                                          </p:stCondLst>
                                        </p:cTn>
                                        <p:tgtEl>
                                          <p:spTgt spid="9"/>
                                        </p:tgtEl>
                                        <p:attrNameLst>
                                          <p:attrName>r</p:attrName>
                                        </p:attrNameLst>
                                      </p:cBhvr>
                                    </p:animRot>
                                    <p:animRot by="120000">
                                      <p:cBhvr>
                                        <p:cTn id="64" dur="200" fill="hold">
                                          <p:stCondLst>
                                            <p:cond delay="800"/>
                                          </p:stCondLst>
                                        </p:cTn>
                                        <p:tgtEl>
                                          <p:spTgt spid="9"/>
                                        </p:tgtEl>
                                        <p:attrNameLst>
                                          <p:attrName>r</p:attrName>
                                        </p:attrNameLst>
                                      </p:cBhvr>
                                    </p:animRot>
                                  </p:childTnLst>
                                </p:cTn>
                              </p:par>
                              <p:par>
                                <p:cTn id="65" presetID="32" presetClass="emph" presetSubtype="0" fill="hold" grpId="5" nodeType="withEffect">
                                  <p:stCondLst>
                                    <p:cond delay="0"/>
                                  </p:stCondLst>
                                  <p:childTnLst>
                                    <p:animRot by="120000">
                                      <p:cBhvr>
                                        <p:cTn id="66" dur="100" fill="hold">
                                          <p:stCondLst>
                                            <p:cond delay="0"/>
                                          </p:stCondLst>
                                        </p:cTn>
                                        <p:tgtEl>
                                          <p:spTgt spid="15"/>
                                        </p:tgtEl>
                                        <p:attrNameLst>
                                          <p:attrName>r</p:attrName>
                                        </p:attrNameLst>
                                      </p:cBhvr>
                                    </p:animRot>
                                    <p:animRot by="-240000">
                                      <p:cBhvr>
                                        <p:cTn id="67" dur="200" fill="hold">
                                          <p:stCondLst>
                                            <p:cond delay="200"/>
                                          </p:stCondLst>
                                        </p:cTn>
                                        <p:tgtEl>
                                          <p:spTgt spid="15"/>
                                        </p:tgtEl>
                                        <p:attrNameLst>
                                          <p:attrName>r</p:attrName>
                                        </p:attrNameLst>
                                      </p:cBhvr>
                                    </p:animRot>
                                    <p:animRot by="240000">
                                      <p:cBhvr>
                                        <p:cTn id="68" dur="200" fill="hold">
                                          <p:stCondLst>
                                            <p:cond delay="400"/>
                                          </p:stCondLst>
                                        </p:cTn>
                                        <p:tgtEl>
                                          <p:spTgt spid="15"/>
                                        </p:tgtEl>
                                        <p:attrNameLst>
                                          <p:attrName>r</p:attrName>
                                        </p:attrNameLst>
                                      </p:cBhvr>
                                    </p:animRot>
                                    <p:animRot by="-240000">
                                      <p:cBhvr>
                                        <p:cTn id="69" dur="200" fill="hold">
                                          <p:stCondLst>
                                            <p:cond delay="600"/>
                                          </p:stCondLst>
                                        </p:cTn>
                                        <p:tgtEl>
                                          <p:spTgt spid="15"/>
                                        </p:tgtEl>
                                        <p:attrNameLst>
                                          <p:attrName>r</p:attrName>
                                        </p:attrNameLst>
                                      </p:cBhvr>
                                    </p:animRot>
                                    <p:animRot by="120000">
                                      <p:cBhvr>
                                        <p:cTn id="70" dur="200" fill="hold">
                                          <p:stCondLst>
                                            <p:cond delay="800"/>
                                          </p:stCondLst>
                                        </p:cTn>
                                        <p:tgtEl>
                                          <p:spTgt spid="15"/>
                                        </p:tgtEl>
                                        <p:attrNameLst>
                                          <p:attrName>r</p:attrName>
                                        </p:attrNameLst>
                                      </p:cBhvr>
                                    </p:animRot>
                                  </p:childTnLst>
                                </p:cTn>
                              </p:par>
                              <p:par>
                                <p:cTn id="71" presetID="32" presetClass="emph" presetSubtype="0" fill="hold" grpId="2" nodeType="withEffect">
                                  <p:stCondLst>
                                    <p:cond delay="0"/>
                                  </p:stCondLst>
                                  <p:childTnLst>
                                    <p:animRot by="120000">
                                      <p:cBhvr>
                                        <p:cTn id="72" dur="100" fill="hold">
                                          <p:stCondLst>
                                            <p:cond delay="0"/>
                                          </p:stCondLst>
                                        </p:cTn>
                                        <p:tgtEl>
                                          <p:spTgt spid="15"/>
                                        </p:tgtEl>
                                        <p:attrNameLst>
                                          <p:attrName>r</p:attrName>
                                        </p:attrNameLst>
                                      </p:cBhvr>
                                    </p:animRot>
                                    <p:animRot by="-240000">
                                      <p:cBhvr>
                                        <p:cTn id="73" dur="200" fill="hold">
                                          <p:stCondLst>
                                            <p:cond delay="200"/>
                                          </p:stCondLst>
                                        </p:cTn>
                                        <p:tgtEl>
                                          <p:spTgt spid="15"/>
                                        </p:tgtEl>
                                        <p:attrNameLst>
                                          <p:attrName>r</p:attrName>
                                        </p:attrNameLst>
                                      </p:cBhvr>
                                    </p:animRot>
                                    <p:animRot by="240000">
                                      <p:cBhvr>
                                        <p:cTn id="74" dur="200" fill="hold">
                                          <p:stCondLst>
                                            <p:cond delay="400"/>
                                          </p:stCondLst>
                                        </p:cTn>
                                        <p:tgtEl>
                                          <p:spTgt spid="15"/>
                                        </p:tgtEl>
                                        <p:attrNameLst>
                                          <p:attrName>r</p:attrName>
                                        </p:attrNameLst>
                                      </p:cBhvr>
                                    </p:animRot>
                                    <p:animRot by="-240000">
                                      <p:cBhvr>
                                        <p:cTn id="75" dur="200" fill="hold">
                                          <p:stCondLst>
                                            <p:cond delay="600"/>
                                          </p:stCondLst>
                                        </p:cTn>
                                        <p:tgtEl>
                                          <p:spTgt spid="15"/>
                                        </p:tgtEl>
                                        <p:attrNameLst>
                                          <p:attrName>r</p:attrName>
                                        </p:attrNameLst>
                                      </p:cBhvr>
                                    </p:animRot>
                                    <p:animRot by="120000">
                                      <p:cBhvr>
                                        <p:cTn id="76"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9"/>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32" presetClass="emph" presetSubtype="0" fill="hold" grpId="0" nodeType="withEffect">
                                  <p:stCondLst>
                                    <p:cond delay="0"/>
                                  </p:stCondLst>
                                  <p:childTnLst>
                                    <p:animRot by="120000">
                                      <p:cBhvr>
                                        <p:cTn id="81" dur="100" fill="hold">
                                          <p:stCondLst>
                                            <p:cond delay="0"/>
                                          </p:stCondLst>
                                        </p:cTn>
                                        <p:tgtEl>
                                          <p:spTgt spid="13"/>
                                        </p:tgtEl>
                                        <p:attrNameLst>
                                          <p:attrName>r</p:attrName>
                                        </p:attrNameLst>
                                      </p:cBhvr>
                                    </p:animRot>
                                    <p:animRot by="-240000">
                                      <p:cBhvr>
                                        <p:cTn id="82" dur="200" fill="hold">
                                          <p:stCondLst>
                                            <p:cond delay="200"/>
                                          </p:stCondLst>
                                        </p:cTn>
                                        <p:tgtEl>
                                          <p:spTgt spid="13"/>
                                        </p:tgtEl>
                                        <p:attrNameLst>
                                          <p:attrName>r</p:attrName>
                                        </p:attrNameLst>
                                      </p:cBhvr>
                                    </p:animRot>
                                    <p:animRot by="240000">
                                      <p:cBhvr>
                                        <p:cTn id="83" dur="200" fill="hold">
                                          <p:stCondLst>
                                            <p:cond delay="400"/>
                                          </p:stCondLst>
                                        </p:cTn>
                                        <p:tgtEl>
                                          <p:spTgt spid="13"/>
                                        </p:tgtEl>
                                        <p:attrNameLst>
                                          <p:attrName>r</p:attrName>
                                        </p:attrNameLst>
                                      </p:cBhvr>
                                    </p:animRot>
                                    <p:animRot by="-240000">
                                      <p:cBhvr>
                                        <p:cTn id="84" dur="200" fill="hold">
                                          <p:stCondLst>
                                            <p:cond delay="600"/>
                                          </p:stCondLst>
                                        </p:cTn>
                                        <p:tgtEl>
                                          <p:spTgt spid="13"/>
                                        </p:tgtEl>
                                        <p:attrNameLst>
                                          <p:attrName>r</p:attrName>
                                        </p:attrNameLst>
                                      </p:cBhvr>
                                    </p:animRot>
                                    <p:animRot by="120000">
                                      <p:cBhvr>
                                        <p:cTn id="85" dur="200" fill="hold">
                                          <p:stCondLst>
                                            <p:cond delay="800"/>
                                          </p:stCondLst>
                                        </p:cTn>
                                        <p:tgtEl>
                                          <p:spTgt spid="13"/>
                                        </p:tgtEl>
                                        <p:attrNameLst>
                                          <p:attrName>r</p:attrName>
                                        </p:attrNameLst>
                                      </p:cBhvr>
                                    </p:animRot>
                                  </p:childTnLst>
                                </p:cTn>
                              </p:par>
                              <p:par>
                                <p:cTn id="86" presetID="32" presetClass="emph" presetSubtype="0" fill="hold" grpId="4" nodeType="withEffect">
                                  <p:stCondLst>
                                    <p:cond delay="0"/>
                                  </p:stCondLst>
                                  <p:childTnLst>
                                    <p:animRot by="120000">
                                      <p:cBhvr>
                                        <p:cTn id="87" dur="100" fill="hold">
                                          <p:stCondLst>
                                            <p:cond delay="0"/>
                                          </p:stCondLst>
                                        </p:cTn>
                                        <p:tgtEl>
                                          <p:spTgt spid="15"/>
                                        </p:tgtEl>
                                        <p:attrNameLst>
                                          <p:attrName>r</p:attrName>
                                        </p:attrNameLst>
                                      </p:cBhvr>
                                    </p:animRot>
                                    <p:animRot by="-240000">
                                      <p:cBhvr>
                                        <p:cTn id="88" dur="200" fill="hold">
                                          <p:stCondLst>
                                            <p:cond delay="200"/>
                                          </p:stCondLst>
                                        </p:cTn>
                                        <p:tgtEl>
                                          <p:spTgt spid="15"/>
                                        </p:tgtEl>
                                        <p:attrNameLst>
                                          <p:attrName>r</p:attrName>
                                        </p:attrNameLst>
                                      </p:cBhvr>
                                    </p:animRot>
                                    <p:animRot by="240000">
                                      <p:cBhvr>
                                        <p:cTn id="89" dur="200" fill="hold">
                                          <p:stCondLst>
                                            <p:cond delay="400"/>
                                          </p:stCondLst>
                                        </p:cTn>
                                        <p:tgtEl>
                                          <p:spTgt spid="15"/>
                                        </p:tgtEl>
                                        <p:attrNameLst>
                                          <p:attrName>r</p:attrName>
                                        </p:attrNameLst>
                                      </p:cBhvr>
                                    </p:animRot>
                                    <p:animRot by="-240000">
                                      <p:cBhvr>
                                        <p:cTn id="90" dur="200" fill="hold">
                                          <p:stCondLst>
                                            <p:cond delay="600"/>
                                          </p:stCondLst>
                                        </p:cTn>
                                        <p:tgtEl>
                                          <p:spTgt spid="15"/>
                                        </p:tgtEl>
                                        <p:attrNameLst>
                                          <p:attrName>r</p:attrName>
                                        </p:attrNameLst>
                                      </p:cBhvr>
                                    </p:animRot>
                                    <p:animRot by="120000">
                                      <p:cBhvr>
                                        <p:cTn id="91"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12"/>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withEffect">
                                  <p:stCondLst>
                                    <p:cond delay="0"/>
                                  </p:stCondLst>
                                  <p:childTnLst>
                                    <p:animRot by="120000">
                                      <p:cBhvr>
                                        <p:cTn id="96" dur="100" fill="hold">
                                          <p:stCondLst>
                                            <p:cond delay="0"/>
                                          </p:stCondLst>
                                        </p:cTn>
                                        <p:tgtEl>
                                          <p:spTgt spid="12"/>
                                        </p:tgtEl>
                                        <p:attrNameLst>
                                          <p:attrName>r</p:attrName>
                                        </p:attrNameLst>
                                      </p:cBhvr>
                                    </p:animRot>
                                    <p:animRot by="-240000">
                                      <p:cBhvr>
                                        <p:cTn id="97" dur="200" fill="hold">
                                          <p:stCondLst>
                                            <p:cond delay="200"/>
                                          </p:stCondLst>
                                        </p:cTn>
                                        <p:tgtEl>
                                          <p:spTgt spid="12"/>
                                        </p:tgtEl>
                                        <p:attrNameLst>
                                          <p:attrName>r</p:attrName>
                                        </p:attrNameLst>
                                      </p:cBhvr>
                                    </p:animRot>
                                    <p:animRot by="240000">
                                      <p:cBhvr>
                                        <p:cTn id="98" dur="200" fill="hold">
                                          <p:stCondLst>
                                            <p:cond delay="400"/>
                                          </p:stCondLst>
                                        </p:cTn>
                                        <p:tgtEl>
                                          <p:spTgt spid="12"/>
                                        </p:tgtEl>
                                        <p:attrNameLst>
                                          <p:attrName>r</p:attrName>
                                        </p:attrNameLst>
                                      </p:cBhvr>
                                    </p:animRot>
                                    <p:animRot by="-240000">
                                      <p:cBhvr>
                                        <p:cTn id="99" dur="200" fill="hold">
                                          <p:stCondLst>
                                            <p:cond delay="600"/>
                                          </p:stCondLst>
                                        </p:cTn>
                                        <p:tgtEl>
                                          <p:spTgt spid="12"/>
                                        </p:tgtEl>
                                        <p:attrNameLst>
                                          <p:attrName>r</p:attrName>
                                        </p:attrNameLst>
                                      </p:cBhvr>
                                    </p:animRot>
                                    <p:animRot by="120000">
                                      <p:cBhvr>
                                        <p:cTn id="100" dur="200" fill="hold">
                                          <p:stCondLst>
                                            <p:cond delay="800"/>
                                          </p:stCondLst>
                                        </p:cTn>
                                        <p:tgtEl>
                                          <p:spTgt spid="12"/>
                                        </p:tgtEl>
                                        <p:attrNameLst>
                                          <p:attrName>r</p:attrName>
                                        </p:attrNameLst>
                                      </p:cBhvr>
                                    </p:animRot>
                                  </p:childTnLst>
                                </p:cTn>
                              </p:par>
                              <p:par>
                                <p:cTn id="101" presetID="32" presetClass="emph" presetSubtype="0" fill="hold" grpId="0" nodeType="withEffect">
                                  <p:stCondLst>
                                    <p:cond delay="0"/>
                                  </p:stCondLst>
                                  <p:childTnLst>
                                    <p:animRot by="120000">
                                      <p:cBhvr>
                                        <p:cTn id="102" dur="100" fill="hold">
                                          <p:stCondLst>
                                            <p:cond delay="0"/>
                                          </p:stCondLst>
                                        </p:cTn>
                                        <p:tgtEl>
                                          <p:spTgt spid="15"/>
                                        </p:tgtEl>
                                        <p:attrNameLst>
                                          <p:attrName>r</p:attrName>
                                        </p:attrNameLst>
                                      </p:cBhvr>
                                    </p:animRot>
                                    <p:animRot by="-240000">
                                      <p:cBhvr>
                                        <p:cTn id="103" dur="200" fill="hold">
                                          <p:stCondLst>
                                            <p:cond delay="200"/>
                                          </p:stCondLst>
                                        </p:cTn>
                                        <p:tgtEl>
                                          <p:spTgt spid="15"/>
                                        </p:tgtEl>
                                        <p:attrNameLst>
                                          <p:attrName>r</p:attrName>
                                        </p:attrNameLst>
                                      </p:cBhvr>
                                    </p:animRot>
                                    <p:animRot by="240000">
                                      <p:cBhvr>
                                        <p:cTn id="104" dur="200" fill="hold">
                                          <p:stCondLst>
                                            <p:cond delay="400"/>
                                          </p:stCondLst>
                                        </p:cTn>
                                        <p:tgtEl>
                                          <p:spTgt spid="15"/>
                                        </p:tgtEl>
                                        <p:attrNameLst>
                                          <p:attrName>r</p:attrName>
                                        </p:attrNameLst>
                                      </p:cBhvr>
                                    </p:animRot>
                                    <p:animRot by="-240000">
                                      <p:cBhvr>
                                        <p:cTn id="105" dur="200" fill="hold">
                                          <p:stCondLst>
                                            <p:cond delay="600"/>
                                          </p:stCondLst>
                                        </p:cTn>
                                        <p:tgtEl>
                                          <p:spTgt spid="15"/>
                                        </p:tgtEl>
                                        <p:attrNameLst>
                                          <p:attrName>r</p:attrName>
                                        </p:attrNameLst>
                                      </p:cBhvr>
                                    </p:animRot>
                                    <p:animRot by="120000">
                                      <p:cBhvr>
                                        <p:cTn id="106"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2"/>
                  </p:tgtEl>
                </p:cond>
              </p:nextCondLst>
            </p:seq>
            <p:seq concurrent="1" nextAc="seek">
              <p:cTn id="107" restart="whenNotActive" fill="hold" evtFilter="cancelBubble" nodeType="interactiveSeq">
                <p:stCondLst>
                  <p:cond evt="onClick" delay="0">
                    <p:tgtEl>
                      <p:spTgt spid="11"/>
                    </p:tgtEl>
                  </p:cond>
                </p:stCondLst>
                <p:endSync evt="end" delay="0">
                  <p:rtn val="all"/>
                </p:endSync>
                <p:childTnLst>
                  <p:par>
                    <p:cTn id="108" fill="hold">
                      <p:stCondLst>
                        <p:cond delay="0"/>
                      </p:stCondLst>
                      <p:childTnLst>
                        <p:par>
                          <p:cTn id="109" fill="hold">
                            <p:stCondLst>
                              <p:cond delay="0"/>
                            </p:stCondLst>
                            <p:childTnLst>
                              <p:par>
                                <p:cTn id="110" presetID="32" presetClass="emph" presetSubtype="0" fill="hold" grpId="3" nodeType="withEffect">
                                  <p:stCondLst>
                                    <p:cond delay="0"/>
                                  </p:stCondLst>
                                  <p:childTnLst>
                                    <p:animRot by="120000">
                                      <p:cBhvr>
                                        <p:cTn id="111" dur="100" fill="hold">
                                          <p:stCondLst>
                                            <p:cond delay="0"/>
                                          </p:stCondLst>
                                        </p:cTn>
                                        <p:tgtEl>
                                          <p:spTgt spid="15"/>
                                        </p:tgtEl>
                                        <p:attrNameLst>
                                          <p:attrName>r</p:attrName>
                                        </p:attrNameLst>
                                      </p:cBhvr>
                                    </p:animRot>
                                    <p:animRot by="-240000">
                                      <p:cBhvr>
                                        <p:cTn id="112" dur="200" fill="hold">
                                          <p:stCondLst>
                                            <p:cond delay="200"/>
                                          </p:stCondLst>
                                        </p:cTn>
                                        <p:tgtEl>
                                          <p:spTgt spid="15"/>
                                        </p:tgtEl>
                                        <p:attrNameLst>
                                          <p:attrName>r</p:attrName>
                                        </p:attrNameLst>
                                      </p:cBhvr>
                                    </p:animRot>
                                    <p:animRot by="240000">
                                      <p:cBhvr>
                                        <p:cTn id="113" dur="200" fill="hold">
                                          <p:stCondLst>
                                            <p:cond delay="400"/>
                                          </p:stCondLst>
                                        </p:cTn>
                                        <p:tgtEl>
                                          <p:spTgt spid="15"/>
                                        </p:tgtEl>
                                        <p:attrNameLst>
                                          <p:attrName>r</p:attrName>
                                        </p:attrNameLst>
                                      </p:cBhvr>
                                    </p:animRot>
                                    <p:animRot by="-240000">
                                      <p:cBhvr>
                                        <p:cTn id="114" dur="200" fill="hold">
                                          <p:stCondLst>
                                            <p:cond delay="600"/>
                                          </p:stCondLst>
                                        </p:cTn>
                                        <p:tgtEl>
                                          <p:spTgt spid="15"/>
                                        </p:tgtEl>
                                        <p:attrNameLst>
                                          <p:attrName>r</p:attrName>
                                        </p:attrNameLst>
                                      </p:cBhvr>
                                    </p:animRot>
                                    <p:animRot by="120000">
                                      <p:cBhvr>
                                        <p:cTn id="115" dur="200" fill="hold">
                                          <p:stCondLst>
                                            <p:cond delay="800"/>
                                          </p:stCondLst>
                                        </p:cTn>
                                        <p:tgtEl>
                                          <p:spTgt spid="15"/>
                                        </p:tgtEl>
                                        <p:attrNameLst>
                                          <p:attrName>r</p:attrName>
                                        </p:attrNameLst>
                                      </p:cBhvr>
                                    </p:animRot>
                                  </p:childTnLst>
                                </p:cTn>
                              </p:par>
                              <p:par>
                                <p:cTn id="116" presetID="32" presetClass="emph" presetSubtype="0" fill="hold" grpId="0" nodeType="withEffect">
                                  <p:stCondLst>
                                    <p:cond delay="0"/>
                                  </p:stCondLst>
                                  <p:childTnLst>
                                    <p:animRot by="120000">
                                      <p:cBhvr>
                                        <p:cTn id="117" dur="100" fill="hold">
                                          <p:stCondLst>
                                            <p:cond delay="0"/>
                                          </p:stCondLst>
                                        </p:cTn>
                                        <p:tgtEl>
                                          <p:spTgt spid="11"/>
                                        </p:tgtEl>
                                        <p:attrNameLst>
                                          <p:attrName>r</p:attrName>
                                        </p:attrNameLst>
                                      </p:cBhvr>
                                    </p:animRot>
                                    <p:animRot by="-240000">
                                      <p:cBhvr>
                                        <p:cTn id="118" dur="200" fill="hold">
                                          <p:stCondLst>
                                            <p:cond delay="200"/>
                                          </p:stCondLst>
                                        </p:cTn>
                                        <p:tgtEl>
                                          <p:spTgt spid="11"/>
                                        </p:tgtEl>
                                        <p:attrNameLst>
                                          <p:attrName>r</p:attrName>
                                        </p:attrNameLst>
                                      </p:cBhvr>
                                    </p:animRot>
                                    <p:animRot by="240000">
                                      <p:cBhvr>
                                        <p:cTn id="119" dur="200" fill="hold">
                                          <p:stCondLst>
                                            <p:cond delay="400"/>
                                          </p:stCondLst>
                                        </p:cTn>
                                        <p:tgtEl>
                                          <p:spTgt spid="11"/>
                                        </p:tgtEl>
                                        <p:attrNameLst>
                                          <p:attrName>r</p:attrName>
                                        </p:attrNameLst>
                                      </p:cBhvr>
                                    </p:animRot>
                                    <p:animRot by="-240000">
                                      <p:cBhvr>
                                        <p:cTn id="120" dur="200" fill="hold">
                                          <p:stCondLst>
                                            <p:cond delay="600"/>
                                          </p:stCondLst>
                                        </p:cTn>
                                        <p:tgtEl>
                                          <p:spTgt spid="11"/>
                                        </p:tgtEl>
                                        <p:attrNameLst>
                                          <p:attrName>r</p:attrName>
                                        </p:attrNameLst>
                                      </p:cBhvr>
                                    </p:animRot>
                                    <p:animRot by="120000">
                                      <p:cBhvr>
                                        <p:cTn id="121"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seq concurrent="1" nextAc="seek">
              <p:cTn id="122" restart="whenNotActive" fill="hold" evtFilter="cancelBubble" nodeType="interactiveSeq">
                <p:stCondLst>
                  <p:cond evt="onClick" delay="0">
                    <p:tgtEl>
                      <p:spTgt spid="10"/>
                    </p:tgtEl>
                  </p:cond>
                </p:stCondLst>
                <p:endSync evt="end" delay="0">
                  <p:rtn val="all"/>
                </p:endSync>
                <p:childTnLst>
                  <p:par>
                    <p:cTn id="123" fill="hold">
                      <p:stCondLst>
                        <p:cond delay="0"/>
                      </p:stCondLst>
                      <p:childTnLst>
                        <p:par>
                          <p:cTn id="124" fill="hold">
                            <p:stCondLst>
                              <p:cond delay="0"/>
                            </p:stCondLst>
                            <p:childTnLst>
                              <p:par>
                                <p:cTn id="125" presetID="32" presetClass="emph" presetSubtype="0" fill="hold" grpId="1" nodeType="withEffect">
                                  <p:stCondLst>
                                    <p:cond delay="0"/>
                                  </p:stCondLst>
                                  <p:childTnLst>
                                    <p:animRot by="120000">
                                      <p:cBhvr>
                                        <p:cTn id="126" dur="100" fill="hold">
                                          <p:stCondLst>
                                            <p:cond delay="0"/>
                                          </p:stCondLst>
                                        </p:cTn>
                                        <p:tgtEl>
                                          <p:spTgt spid="15"/>
                                        </p:tgtEl>
                                        <p:attrNameLst>
                                          <p:attrName>r</p:attrName>
                                        </p:attrNameLst>
                                      </p:cBhvr>
                                    </p:animRot>
                                    <p:animRot by="-240000">
                                      <p:cBhvr>
                                        <p:cTn id="127" dur="200" fill="hold">
                                          <p:stCondLst>
                                            <p:cond delay="200"/>
                                          </p:stCondLst>
                                        </p:cTn>
                                        <p:tgtEl>
                                          <p:spTgt spid="15"/>
                                        </p:tgtEl>
                                        <p:attrNameLst>
                                          <p:attrName>r</p:attrName>
                                        </p:attrNameLst>
                                      </p:cBhvr>
                                    </p:animRot>
                                    <p:animRot by="240000">
                                      <p:cBhvr>
                                        <p:cTn id="128" dur="200" fill="hold">
                                          <p:stCondLst>
                                            <p:cond delay="400"/>
                                          </p:stCondLst>
                                        </p:cTn>
                                        <p:tgtEl>
                                          <p:spTgt spid="15"/>
                                        </p:tgtEl>
                                        <p:attrNameLst>
                                          <p:attrName>r</p:attrName>
                                        </p:attrNameLst>
                                      </p:cBhvr>
                                    </p:animRot>
                                    <p:animRot by="-240000">
                                      <p:cBhvr>
                                        <p:cTn id="129" dur="200" fill="hold">
                                          <p:stCondLst>
                                            <p:cond delay="600"/>
                                          </p:stCondLst>
                                        </p:cTn>
                                        <p:tgtEl>
                                          <p:spTgt spid="15"/>
                                        </p:tgtEl>
                                        <p:attrNameLst>
                                          <p:attrName>r</p:attrName>
                                        </p:attrNameLst>
                                      </p:cBhvr>
                                    </p:animRot>
                                    <p:animRot by="120000">
                                      <p:cBhvr>
                                        <p:cTn id="130" dur="200" fill="hold">
                                          <p:stCondLst>
                                            <p:cond delay="800"/>
                                          </p:stCondLst>
                                        </p:cTn>
                                        <p:tgtEl>
                                          <p:spTgt spid="15"/>
                                        </p:tgtEl>
                                        <p:attrNameLst>
                                          <p:attrName>r</p:attrName>
                                        </p:attrNameLst>
                                      </p:cBhvr>
                                    </p:animRot>
                                  </p:childTnLst>
                                </p:cTn>
                              </p:par>
                              <p:par>
                                <p:cTn id="131" presetID="32" presetClass="emph" presetSubtype="0" fill="hold" grpId="0" nodeType="withEffect">
                                  <p:stCondLst>
                                    <p:cond delay="0"/>
                                  </p:stCondLst>
                                  <p:childTnLst>
                                    <p:animRot by="120000">
                                      <p:cBhvr>
                                        <p:cTn id="132" dur="100" fill="hold">
                                          <p:stCondLst>
                                            <p:cond delay="0"/>
                                          </p:stCondLst>
                                        </p:cTn>
                                        <p:tgtEl>
                                          <p:spTgt spid="10"/>
                                        </p:tgtEl>
                                        <p:attrNameLst>
                                          <p:attrName>r</p:attrName>
                                        </p:attrNameLst>
                                      </p:cBhvr>
                                    </p:animRot>
                                    <p:animRot by="-240000">
                                      <p:cBhvr>
                                        <p:cTn id="133" dur="200" fill="hold">
                                          <p:stCondLst>
                                            <p:cond delay="200"/>
                                          </p:stCondLst>
                                        </p:cTn>
                                        <p:tgtEl>
                                          <p:spTgt spid="10"/>
                                        </p:tgtEl>
                                        <p:attrNameLst>
                                          <p:attrName>r</p:attrName>
                                        </p:attrNameLst>
                                      </p:cBhvr>
                                    </p:animRot>
                                    <p:animRot by="240000">
                                      <p:cBhvr>
                                        <p:cTn id="134" dur="200" fill="hold">
                                          <p:stCondLst>
                                            <p:cond delay="400"/>
                                          </p:stCondLst>
                                        </p:cTn>
                                        <p:tgtEl>
                                          <p:spTgt spid="10"/>
                                        </p:tgtEl>
                                        <p:attrNameLst>
                                          <p:attrName>r</p:attrName>
                                        </p:attrNameLst>
                                      </p:cBhvr>
                                    </p:animRot>
                                    <p:animRot by="-240000">
                                      <p:cBhvr>
                                        <p:cTn id="135" dur="200" fill="hold">
                                          <p:stCondLst>
                                            <p:cond delay="600"/>
                                          </p:stCondLst>
                                        </p:cTn>
                                        <p:tgtEl>
                                          <p:spTgt spid="10"/>
                                        </p:tgtEl>
                                        <p:attrNameLst>
                                          <p:attrName>r</p:attrName>
                                        </p:attrNameLst>
                                      </p:cBhvr>
                                    </p:animRot>
                                    <p:animRot by="120000">
                                      <p:cBhvr>
                                        <p:cTn id="136" dur="200" fill="hold">
                                          <p:stCondLst>
                                            <p:cond delay="800"/>
                                          </p:stCondLst>
                                        </p:cTn>
                                        <p:tgtEl>
                                          <p:spTgt spid="10"/>
                                        </p:tgtEl>
                                        <p:attrNameLst>
                                          <p:attrName>r</p:attrName>
                                        </p:attrNameLst>
                                      </p:cBhvr>
                                    </p:animRot>
                                  </p:childTnLst>
                                </p:cTn>
                              </p:par>
                            </p:childTnLst>
                          </p:cTn>
                        </p:par>
                      </p:childTnLst>
                    </p:cTn>
                  </p:par>
                </p:childTnLst>
              </p:cTn>
              <p:nextCondLst>
                <p:cond evt="onClick" delay="0">
                  <p:tgtEl>
                    <p:spTgt spid="10"/>
                  </p:tgtEl>
                </p:cond>
              </p:nextCondLst>
            </p:seq>
            <p:seq concurrent="1" nextAc="seek">
              <p:cTn id="137" restart="whenNotActive" fill="hold" evtFilter="cancelBubble" nodeType="interactiveSeq">
                <p:stCondLst>
                  <p:cond evt="onClick" delay="0">
                    <p:tgtEl>
                      <p:spTgt spid="15"/>
                    </p:tgtEl>
                  </p:cond>
                </p:stCondLst>
                <p:endSync evt="end" delay="0">
                  <p:rtn val="all"/>
                </p:endSync>
                <p:childTnLst>
                  <p:par>
                    <p:cTn id="138" fill="hold">
                      <p:stCondLst>
                        <p:cond delay="0"/>
                      </p:stCondLst>
                      <p:childTnLst>
                        <p:par>
                          <p:cTn id="139" fill="hold">
                            <p:stCondLst>
                              <p:cond delay="0"/>
                            </p:stCondLst>
                            <p:childTnLst>
                              <p:par>
                                <p:cTn id="140" presetID="27" presetClass="emph" presetSubtype="0" fill="remove" grpId="9" nodeType="clickEffect">
                                  <p:stCondLst>
                                    <p:cond delay="0"/>
                                  </p:stCondLst>
                                  <p:childTnLst>
                                    <p:animClr clrSpc="rgb" dir="cw">
                                      <p:cBhvr override="childStyle">
                                        <p:cTn id="141" dur="250" autoRev="1" fill="remove"/>
                                        <p:tgtEl>
                                          <p:spTgt spid="15"/>
                                        </p:tgtEl>
                                        <p:attrNameLst>
                                          <p:attrName>style.color</p:attrName>
                                        </p:attrNameLst>
                                      </p:cBhvr>
                                      <p:to>
                                        <a:schemeClr val="bg1"/>
                                      </p:to>
                                    </p:animClr>
                                    <p:animClr clrSpc="rgb" dir="cw">
                                      <p:cBhvr>
                                        <p:cTn id="142" dur="250" autoRev="1" fill="remove"/>
                                        <p:tgtEl>
                                          <p:spTgt spid="15"/>
                                        </p:tgtEl>
                                        <p:attrNameLst>
                                          <p:attrName>fillcolor</p:attrName>
                                        </p:attrNameLst>
                                      </p:cBhvr>
                                      <p:to>
                                        <a:schemeClr val="bg1"/>
                                      </p:to>
                                    </p:animClr>
                                    <p:set>
                                      <p:cBhvr>
                                        <p:cTn id="143" dur="250" autoRev="1" fill="remove"/>
                                        <p:tgtEl>
                                          <p:spTgt spid="15"/>
                                        </p:tgtEl>
                                        <p:attrNameLst>
                                          <p:attrName>fill.type</p:attrName>
                                        </p:attrNameLst>
                                      </p:cBhvr>
                                      <p:to>
                                        <p:strVal val="solid"/>
                                      </p:to>
                                    </p:set>
                                    <p:set>
                                      <p:cBhvr>
                                        <p:cTn id="144" dur="250" autoRev="1" fill="remove"/>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bldLvl="0" animBg="1"/>
      <p:bldP spid="13" grpId="0" bldLvl="0" animBg="1"/>
      <p:bldP spid="15" grpId="0" bldLvl="0" animBg="1"/>
      <p:bldP spid="15" grpId="1" bldLvl="0" animBg="1"/>
      <p:bldP spid="15" grpId="2" bldLvl="0" animBg="1"/>
      <p:bldP spid="15" grpId="3" bldLvl="0" animBg="1"/>
      <p:bldP spid="15" grpId="4" bldLvl="0" animBg="1"/>
      <p:bldP spid="15" grpId="5" bldLvl="0" animBg="1"/>
      <p:bldP spid="15" grpId="6" bldLvl="0" animBg="1"/>
      <p:bldP spid="15" grpId="7" bldLvl="0" animBg="1"/>
      <p:bldP spid="15" grpId="8" bldLvl="0" animBg="1"/>
      <p:bldP spid="15" grpId="9"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7998" y="18203"/>
            <a:ext cx="7230703" cy="523220"/>
          </a:xfrm>
          <a:prstGeom prst="rect">
            <a:avLst/>
          </a:prstGeom>
          <a:solidFill>
            <a:schemeClr val="accent1">
              <a:lumMod val="20000"/>
              <a:lumOff val="80000"/>
            </a:schemeClr>
          </a:solidFill>
          <a:ln>
            <a:noFill/>
          </a:ln>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TRÒ CHƠI: VƯỢT CHƯỚNG NGẠI </a:t>
            </a:r>
            <a:r>
              <a:rPr lang="en-US" sz="2800" b="1" dirty="0" smtClean="0">
                <a:solidFill>
                  <a:srgbClr val="FF0000"/>
                </a:solidFill>
                <a:latin typeface="Times New Roman" panose="02020603050405020304" pitchFamily="18" charset="0"/>
                <a:cs typeface="Times New Roman" panose="02020603050405020304" pitchFamily="18" charset="0"/>
              </a:rPr>
              <a:t>VẬT</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00400" y="1347299"/>
            <a:ext cx="5472161" cy="4817974"/>
          </a:xfrm>
          <a:prstGeom prst="rect">
            <a:avLst/>
          </a:prstGeom>
        </p:spPr>
      </p:pic>
      <p:sp>
        <p:nvSpPr>
          <p:cNvPr id="6" name="Rectangle 5">
            <a:hlinkClick r:id="rId2" action="ppaction://hlinksldjump"/>
          </p:cNvPr>
          <p:cNvSpPr/>
          <p:nvPr/>
        </p:nvSpPr>
        <p:spPr>
          <a:xfrm>
            <a:off x="3200400" y="1266660"/>
            <a:ext cx="1387665" cy="240898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1</a:t>
            </a:r>
            <a:endParaRPr lang="en-US" sz="7200" dirty="0">
              <a:latin typeface="Times New Roman" panose="02020603050405020304" pitchFamily="18" charset="0"/>
              <a:cs typeface="Times New Roman" panose="02020603050405020304" pitchFamily="18" charset="0"/>
            </a:endParaRPr>
          </a:p>
        </p:txBody>
      </p:sp>
      <p:sp>
        <p:nvSpPr>
          <p:cNvPr id="7" name="Rectangle 6">
            <a:hlinkClick r:id="rId3" action="ppaction://hlinksldjump"/>
          </p:cNvPr>
          <p:cNvSpPr/>
          <p:nvPr/>
        </p:nvSpPr>
        <p:spPr>
          <a:xfrm>
            <a:off x="4587957" y="1266660"/>
            <a:ext cx="1387665" cy="240898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2</a:t>
            </a:r>
            <a:endParaRPr lang="en-US" sz="7200" dirty="0">
              <a:latin typeface="Times New Roman" panose="02020603050405020304" pitchFamily="18" charset="0"/>
              <a:cs typeface="Times New Roman" panose="02020603050405020304" pitchFamily="18" charset="0"/>
            </a:endParaRPr>
          </a:p>
        </p:txBody>
      </p:sp>
      <p:sp>
        <p:nvSpPr>
          <p:cNvPr id="8" name="Rectangle 7">
            <a:hlinkClick r:id="rId4" action="ppaction://hlinksldjump"/>
          </p:cNvPr>
          <p:cNvSpPr/>
          <p:nvPr/>
        </p:nvSpPr>
        <p:spPr>
          <a:xfrm>
            <a:off x="5981339" y="1292675"/>
            <a:ext cx="1387665" cy="240898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3</a:t>
            </a:r>
            <a:endParaRPr lang="en-US" sz="7200" dirty="0">
              <a:latin typeface="Times New Roman" panose="02020603050405020304" pitchFamily="18" charset="0"/>
              <a:cs typeface="Times New Roman" panose="02020603050405020304" pitchFamily="18" charset="0"/>
            </a:endParaRPr>
          </a:p>
        </p:txBody>
      </p:sp>
      <p:sp>
        <p:nvSpPr>
          <p:cNvPr id="9" name="Rectangle 8">
            <a:hlinkClick r:id="rId5" action="ppaction://hlinksldjump"/>
          </p:cNvPr>
          <p:cNvSpPr/>
          <p:nvPr/>
        </p:nvSpPr>
        <p:spPr>
          <a:xfrm>
            <a:off x="7341194" y="1269080"/>
            <a:ext cx="1387665" cy="240656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4</a:t>
            </a:r>
            <a:endParaRPr lang="en-US" sz="7200" dirty="0">
              <a:latin typeface="Times New Roman" panose="02020603050405020304" pitchFamily="18" charset="0"/>
              <a:cs typeface="Times New Roman" panose="02020603050405020304" pitchFamily="18" charset="0"/>
            </a:endParaRPr>
          </a:p>
        </p:txBody>
      </p:sp>
      <p:sp>
        <p:nvSpPr>
          <p:cNvPr id="10" name="Rectangle 9">
            <a:hlinkClick r:id="rId6" action="ppaction://hlinksldjump"/>
          </p:cNvPr>
          <p:cNvSpPr/>
          <p:nvPr/>
        </p:nvSpPr>
        <p:spPr>
          <a:xfrm>
            <a:off x="3186750" y="3693613"/>
            <a:ext cx="1387665" cy="2447847"/>
          </a:xfrm>
          <a:prstGeom prst="rect">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5</a:t>
            </a:r>
            <a:endParaRPr lang="en-US" sz="7200" dirty="0">
              <a:latin typeface="Times New Roman" panose="02020603050405020304" pitchFamily="18" charset="0"/>
              <a:cs typeface="Times New Roman" panose="02020603050405020304" pitchFamily="18" charset="0"/>
            </a:endParaRPr>
          </a:p>
        </p:txBody>
      </p:sp>
      <p:sp>
        <p:nvSpPr>
          <p:cNvPr id="11" name="Rectangle 10">
            <a:hlinkClick r:id="rId7" action="ppaction://hlinksldjump"/>
          </p:cNvPr>
          <p:cNvSpPr/>
          <p:nvPr/>
        </p:nvSpPr>
        <p:spPr>
          <a:xfrm>
            <a:off x="4586849" y="3675647"/>
            <a:ext cx="1387665" cy="2465813"/>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6</a:t>
            </a:r>
            <a:endParaRPr lang="en-US" sz="7200" dirty="0">
              <a:latin typeface="Times New Roman" panose="02020603050405020304" pitchFamily="18" charset="0"/>
              <a:cs typeface="Times New Roman" panose="02020603050405020304" pitchFamily="18" charset="0"/>
            </a:endParaRPr>
          </a:p>
        </p:txBody>
      </p:sp>
      <p:sp>
        <p:nvSpPr>
          <p:cNvPr id="12" name="Rectangle 11">
            <a:hlinkClick r:id="rId8" action="ppaction://hlinksldjump"/>
          </p:cNvPr>
          <p:cNvSpPr/>
          <p:nvPr/>
        </p:nvSpPr>
        <p:spPr>
          <a:xfrm>
            <a:off x="5988164" y="3732473"/>
            <a:ext cx="1387665" cy="2408987"/>
          </a:xfrm>
          <a:prstGeom prst="rect">
            <a:avLst/>
          </a:prstGeom>
          <a:gradFill>
            <a:gsLst>
              <a:gs pos="0">
                <a:srgbClr val="9EE256"/>
              </a:gs>
              <a:gs pos="100000">
                <a:srgbClr val="52762D"/>
              </a:gs>
            </a:gsLst>
            <a:lin ang="5400000" scaled="0"/>
          </a:gra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7</a:t>
            </a:r>
            <a:endParaRPr lang="en-US" sz="7200" dirty="0">
              <a:latin typeface="Times New Roman" panose="02020603050405020304" pitchFamily="18" charset="0"/>
              <a:cs typeface="Times New Roman" panose="02020603050405020304" pitchFamily="18" charset="0"/>
            </a:endParaRPr>
          </a:p>
        </p:txBody>
      </p:sp>
      <p:sp>
        <p:nvSpPr>
          <p:cNvPr id="13" name="Rectangle 12">
            <a:hlinkClick r:id="rId9" action="ppaction://hlinksldjump"/>
          </p:cNvPr>
          <p:cNvSpPr/>
          <p:nvPr/>
        </p:nvSpPr>
        <p:spPr>
          <a:xfrm>
            <a:off x="7350163" y="3685310"/>
            <a:ext cx="1387665" cy="2448936"/>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8</a:t>
            </a:r>
            <a:endParaRPr lang="en-US" sz="7200" dirty="0">
              <a:latin typeface="Times New Roman" panose="02020603050405020304" pitchFamily="18" charset="0"/>
              <a:cs typeface="Times New Roman" panose="02020603050405020304" pitchFamily="18" charset="0"/>
            </a:endParaRPr>
          </a:p>
        </p:txBody>
      </p:sp>
      <p:sp>
        <p:nvSpPr>
          <p:cNvPr id="14" name="Rectangle 13"/>
          <p:cNvSpPr/>
          <p:nvPr/>
        </p:nvSpPr>
        <p:spPr>
          <a:xfrm>
            <a:off x="290830" y="990600"/>
            <a:ext cx="2604770" cy="385762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t" anchorCtr="0"/>
          <a:lstStyle/>
          <a:p>
            <a:pPr algn="ctr"/>
            <a:r>
              <a:rPr lang="en-US" sz="2000" b="1" dirty="0">
                <a:solidFill>
                  <a:srgbClr val="FF0000"/>
                </a:solidFill>
                <a:latin typeface="Times New Roman" panose="02020603050405020304" pitchFamily="18" charset="0"/>
                <a:cs typeface="Times New Roman" panose="02020603050405020304" pitchFamily="18" charset="0"/>
              </a:rPr>
              <a:t>Gợi ý chủ đề:</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228714" y="5105163"/>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HÌNH ẢNH CHỦ ĐỀ</a:t>
            </a:r>
            <a:endParaRPr lang="en-US" sz="2000" dirty="0">
              <a:latin typeface="Times New Roman" panose="02020603050405020304" pitchFamily="18" charset="0"/>
              <a:cs typeface="Times New Roman" panose="02020603050405020304" pitchFamily="18" charset="0"/>
            </a:endParaRPr>
          </a:p>
        </p:txBody>
      </p:sp>
      <p:sp>
        <p:nvSpPr>
          <p:cNvPr id="16" name="Rectangle 15"/>
          <p:cNvSpPr/>
          <p:nvPr/>
        </p:nvSpPr>
        <p:spPr>
          <a:xfrm>
            <a:off x="3212340"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1</a:t>
            </a:r>
            <a:endParaRPr lang="en-US" sz="3600">
              <a:latin typeface="Times New Roman" panose="02020603050405020304" pitchFamily="18" charset="0"/>
              <a:cs typeface="Times New Roman" panose="02020603050405020304" pitchFamily="18" charset="0"/>
            </a:endParaRPr>
          </a:p>
        </p:txBody>
      </p:sp>
      <p:sp>
        <p:nvSpPr>
          <p:cNvPr id="17" name="Rectangle 16"/>
          <p:cNvSpPr/>
          <p:nvPr/>
        </p:nvSpPr>
        <p:spPr>
          <a:xfrm>
            <a:off x="3892523"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2</a:t>
            </a:r>
            <a:endParaRPr lang="en-US" sz="3600">
              <a:latin typeface="Times New Roman" panose="02020603050405020304" pitchFamily="18" charset="0"/>
              <a:cs typeface="Times New Roman" panose="02020603050405020304" pitchFamily="18" charset="0"/>
            </a:endParaRPr>
          </a:p>
        </p:txBody>
      </p:sp>
      <p:sp>
        <p:nvSpPr>
          <p:cNvPr id="18" name="Rectangle 17"/>
          <p:cNvSpPr/>
          <p:nvPr/>
        </p:nvSpPr>
        <p:spPr>
          <a:xfrm>
            <a:off x="4600005" y="6292754"/>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3</a:t>
            </a:r>
            <a:endParaRPr lang="en-US" sz="3600">
              <a:latin typeface="Times New Roman" panose="02020603050405020304" pitchFamily="18" charset="0"/>
              <a:cs typeface="Times New Roman" panose="02020603050405020304" pitchFamily="18" charset="0"/>
            </a:endParaRPr>
          </a:p>
        </p:txBody>
      </p:sp>
      <p:sp>
        <p:nvSpPr>
          <p:cNvPr id="19" name="Rectangle 18"/>
          <p:cNvSpPr/>
          <p:nvPr/>
        </p:nvSpPr>
        <p:spPr>
          <a:xfrm>
            <a:off x="5269739"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4</a:t>
            </a:r>
            <a:endParaRPr lang="en-US" sz="3600">
              <a:latin typeface="Times New Roman" panose="02020603050405020304" pitchFamily="18" charset="0"/>
              <a:cs typeface="Times New Roman" panose="02020603050405020304" pitchFamily="18" charset="0"/>
            </a:endParaRPr>
          </a:p>
        </p:txBody>
      </p:sp>
      <p:sp>
        <p:nvSpPr>
          <p:cNvPr id="20" name="Rectangle 19"/>
          <p:cNvSpPr/>
          <p:nvPr/>
        </p:nvSpPr>
        <p:spPr>
          <a:xfrm>
            <a:off x="5955539"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5</a:t>
            </a:r>
            <a:endParaRPr lang="en-US" sz="3600">
              <a:latin typeface="Times New Roman" panose="02020603050405020304" pitchFamily="18" charset="0"/>
              <a:cs typeface="Times New Roman" panose="02020603050405020304" pitchFamily="18" charset="0"/>
            </a:endParaRPr>
          </a:p>
        </p:txBody>
      </p:sp>
      <p:sp>
        <p:nvSpPr>
          <p:cNvPr id="21" name="Rectangle 20"/>
          <p:cNvSpPr/>
          <p:nvPr/>
        </p:nvSpPr>
        <p:spPr>
          <a:xfrm>
            <a:off x="6641339" y="6284224"/>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6</a:t>
            </a:r>
            <a:endParaRPr lang="en-US" sz="3600">
              <a:latin typeface="Times New Roman" panose="02020603050405020304" pitchFamily="18" charset="0"/>
              <a:cs typeface="Times New Roman" panose="02020603050405020304" pitchFamily="18" charset="0"/>
            </a:endParaRPr>
          </a:p>
        </p:txBody>
      </p:sp>
      <p:sp>
        <p:nvSpPr>
          <p:cNvPr id="22" name="Rectangle 21"/>
          <p:cNvSpPr/>
          <p:nvPr/>
        </p:nvSpPr>
        <p:spPr>
          <a:xfrm>
            <a:off x="7327139"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7</a:t>
            </a:r>
            <a:endParaRPr lang="en-US" sz="3600">
              <a:latin typeface="Times New Roman" panose="02020603050405020304" pitchFamily="18" charset="0"/>
              <a:cs typeface="Times New Roman" panose="02020603050405020304" pitchFamily="18" charset="0"/>
            </a:endParaRPr>
          </a:p>
        </p:txBody>
      </p:sp>
      <p:sp>
        <p:nvSpPr>
          <p:cNvPr id="23" name="Rectangle 22"/>
          <p:cNvSpPr/>
          <p:nvPr/>
        </p:nvSpPr>
        <p:spPr>
          <a:xfrm>
            <a:off x="8001000"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8</a:t>
            </a:r>
            <a:endParaRPr lang="en-US" sz="3600">
              <a:latin typeface="Times New Roman" panose="02020603050405020304" pitchFamily="18" charset="0"/>
              <a:cs typeface="Times New Roman" panose="02020603050405020304" pitchFamily="18" charset="0"/>
            </a:endParaRPr>
          </a:p>
        </p:txBody>
      </p:sp>
      <p:sp>
        <p:nvSpPr>
          <p:cNvPr id="24" name="Rectangle 23"/>
          <p:cNvSpPr/>
          <p:nvPr/>
        </p:nvSpPr>
        <p:spPr>
          <a:xfrm>
            <a:off x="3200400"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1</a:t>
            </a:r>
            <a:endParaRPr lang="en-US" sz="3600">
              <a:latin typeface="Times New Roman" panose="02020603050405020304" pitchFamily="18" charset="0"/>
              <a:cs typeface="Times New Roman" panose="02020603050405020304" pitchFamily="18" charset="0"/>
            </a:endParaRPr>
          </a:p>
        </p:txBody>
      </p:sp>
      <p:sp>
        <p:nvSpPr>
          <p:cNvPr id="25" name="Rectangle 24"/>
          <p:cNvSpPr/>
          <p:nvPr/>
        </p:nvSpPr>
        <p:spPr>
          <a:xfrm>
            <a:off x="3880583"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2</a:t>
            </a:r>
            <a:endParaRPr lang="en-US" sz="3600">
              <a:latin typeface="Times New Roman" panose="02020603050405020304" pitchFamily="18" charset="0"/>
              <a:cs typeface="Times New Roman" panose="02020603050405020304" pitchFamily="18" charset="0"/>
            </a:endParaRPr>
          </a:p>
        </p:txBody>
      </p:sp>
      <p:sp>
        <p:nvSpPr>
          <p:cNvPr id="26" name="Rectangle 25"/>
          <p:cNvSpPr/>
          <p:nvPr/>
        </p:nvSpPr>
        <p:spPr>
          <a:xfrm>
            <a:off x="4588065" y="752721"/>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3</a:t>
            </a:r>
            <a:endParaRPr lang="en-US" sz="3600">
              <a:latin typeface="Times New Roman" panose="02020603050405020304" pitchFamily="18" charset="0"/>
              <a:cs typeface="Times New Roman" panose="02020603050405020304" pitchFamily="18" charset="0"/>
            </a:endParaRPr>
          </a:p>
        </p:txBody>
      </p:sp>
      <p:sp>
        <p:nvSpPr>
          <p:cNvPr id="27" name="Rectangle 26"/>
          <p:cNvSpPr/>
          <p:nvPr/>
        </p:nvSpPr>
        <p:spPr>
          <a:xfrm>
            <a:off x="5257799"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4</a:t>
            </a:r>
            <a:endParaRPr lang="en-US" sz="3600">
              <a:latin typeface="Times New Roman" panose="02020603050405020304" pitchFamily="18" charset="0"/>
              <a:cs typeface="Times New Roman" panose="02020603050405020304" pitchFamily="18" charset="0"/>
            </a:endParaRPr>
          </a:p>
        </p:txBody>
      </p:sp>
      <p:sp>
        <p:nvSpPr>
          <p:cNvPr id="28" name="Rectangle 27"/>
          <p:cNvSpPr/>
          <p:nvPr/>
        </p:nvSpPr>
        <p:spPr>
          <a:xfrm>
            <a:off x="5943599"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5</a:t>
            </a:r>
            <a:endParaRPr lang="en-US" sz="3600">
              <a:latin typeface="Times New Roman" panose="02020603050405020304" pitchFamily="18" charset="0"/>
              <a:cs typeface="Times New Roman" panose="02020603050405020304" pitchFamily="18" charset="0"/>
            </a:endParaRPr>
          </a:p>
        </p:txBody>
      </p:sp>
      <p:sp>
        <p:nvSpPr>
          <p:cNvPr id="29" name="Rectangle 28"/>
          <p:cNvSpPr/>
          <p:nvPr/>
        </p:nvSpPr>
        <p:spPr>
          <a:xfrm>
            <a:off x="6629399" y="744191"/>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6</a:t>
            </a:r>
            <a:endParaRPr lang="en-US" sz="3600">
              <a:latin typeface="Times New Roman" panose="02020603050405020304" pitchFamily="18" charset="0"/>
              <a:cs typeface="Times New Roman" panose="02020603050405020304" pitchFamily="18" charset="0"/>
            </a:endParaRPr>
          </a:p>
        </p:txBody>
      </p:sp>
      <p:sp>
        <p:nvSpPr>
          <p:cNvPr id="30" name="Rectangle 29"/>
          <p:cNvSpPr/>
          <p:nvPr/>
        </p:nvSpPr>
        <p:spPr>
          <a:xfrm>
            <a:off x="7315199"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7</a:t>
            </a:r>
            <a:endParaRPr lang="en-US" sz="3600">
              <a:latin typeface="Times New Roman" panose="02020603050405020304" pitchFamily="18" charset="0"/>
              <a:cs typeface="Times New Roman" panose="02020603050405020304" pitchFamily="18" charset="0"/>
            </a:endParaRPr>
          </a:p>
        </p:txBody>
      </p:sp>
      <p:sp>
        <p:nvSpPr>
          <p:cNvPr id="31" name="Rectangle 30"/>
          <p:cNvSpPr/>
          <p:nvPr/>
        </p:nvSpPr>
        <p:spPr>
          <a:xfrm>
            <a:off x="7989060"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8</a:t>
            </a:r>
            <a:endParaRPr lang="en-US" sz="3600">
              <a:latin typeface="Times New Roman" panose="02020603050405020304" pitchFamily="18" charset="0"/>
              <a:cs typeface="Times New Roman" panose="02020603050405020304" pitchFamily="18" charset="0"/>
            </a:endParaRPr>
          </a:p>
        </p:txBody>
      </p:sp>
      <p:sp>
        <p:nvSpPr>
          <p:cNvPr id="2" name="TextBox 1"/>
          <p:cNvSpPr txBox="1"/>
          <p:nvPr/>
        </p:nvSpPr>
        <p:spPr>
          <a:xfrm>
            <a:off x="358993" y="1396600"/>
            <a:ext cx="2474320" cy="3046095"/>
          </a:xfrm>
          <a:prstGeom prst="rect">
            <a:avLst/>
          </a:prstGeom>
          <a:noFill/>
        </p:spPr>
        <p:txBody>
          <a:bodyPr wrap="square" rtlCol="0">
            <a:spAutoFit/>
          </a:bodyPr>
          <a:lstStyle/>
          <a:p>
            <a:pPr algn="ctr"/>
            <a:r>
              <a:rPr lang="en-US" sz="2400" b="1" dirty="0" smtClean="0">
                <a:solidFill>
                  <a:srgbClr val="0000CC"/>
                </a:solidFill>
                <a:latin typeface="Times New Roman" panose="02020603050405020304" pitchFamily="18" charset="0"/>
                <a:cs typeface="Times New Roman" panose="02020603050405020304" pitchFamily="18" charset="0"/>
              </a:rPr>
              <a:t>  </a:t>
            </a:r>
            <a:r>
              <a:rPr lang="vi-VN" sz="2400" b="1" dirty="0">
                <a:solidFill>
                  <a:srgbClr val="0000CC"/>
                </a:solidFill>
                <a:latin typeface="Times New Roman" panose="02020603050405020304" pitchFamily="18" charset="0"/>
                <a:cs typeface="Times New Roman" panose="02020603050405020304" pitchFamily="18" charset="0"/>
              </a:rPr>
              <a:t>Để </a:t>
            </a:r>
            <a:r>
              <a:rPr lang="vi-VN" sz="2400" b="1" dirty="0" smtClean="0">
                <a:solidFill>
                  <a:srgbClr val="0000CC"/>
                </a:solidFill>
                <a:latin typeface="Times New Roman" panose="02020603050405020304" pitchFamily="18" charset="0"/>
                <a:cs typeface="Times New Roman" panose="02020603050405020304" pitchFamily="18" charset="0"/>
              </a:rPr>
              <a:t>phòng</a:t>
            </a:r>
            <a:r>
              <a:rPr lang="vi-VN" sz="2400" b="1" dirty="0">
                <a:solidFill>
                  <a:srgbClr val="0000CC"/>
                </a:solidFill>
                <a:latin typeface="Times New Roman" panose="02020603050405020304" pitchFamily="18" charset="0"/>
                <a:cs typeface="Times New Roman" panose="02020603050405020304" pitchFamily="18" charset="0"/>
              </a:rPr>
              <a:t>, chống dịch </a:t>
            </a:r>
            <a:r>
              <a:rPr lang="vi-VN" sz="2400" b="1" dirty="0" smtClean="0">
                <a:solidFill>
                  <a:srgbClr val="0000CC"/>
                </a:solidFill>
                <a:latin typeface="Times New Roman" panose="02020603050405020304" pitchFamily="18" charset="0"/>
                <a:cs typeface="Times New Roman" panose="02020603050405020304" pitchFamily="18" charset="0"/>
              </a:rPr>
              <a:t>COVID-19, </a:t>
            </a:r>
            <a:r>
              <a:rPr lang="vi-VN" sz="2400" b="1" dirty="0">
                <a:solidFill>
                  <a:srgbClr val="0000CC"/>
                </a:solidFill>
                <a:latin typeface="Times New Roman" panose="02020603050405020304" pitchFamily="18" charset="0"/>
                <a:cs typeface="Times New Roman" panose="02020603050405020304" pitchFamily="18" charset="0"/>
              </a:rPr>
              <a:t>Bộ Y tế </a:t>
            </a:r>
            <a:r>
              <a:rPr lang="vi-VN" sz="2400" b="1" dirty="0" smtClean="0">
                <a:solidFill>
                  <a:srgbClr val="0000CC"/>
                </a:solidFill>
                <a:latin typeface="Times New Roman" panose="02020603050405020304" pitchFamily="18" charset="0"/>
                <a:cs typeface="Times New Roman" panose="02020603050405020304" pitchFamily="18" charset="0"/>
              </a:rPr>
              <a:t>kêu </a:t>
            </a:r>
            <a:r>
              <a:rPr lang="vi-VN" sz="2400" b="1" dirty="0">
                <a:solidFill>
                  <a:srgbClr val="0000CC"/>
                </a:solidFill>
                <a:latin typeface="Times New Roman" panose="02020603050405020304" pitchFamily="18" charset="0"/>
                <a:cs typeface="Times New Roman" panose="02020603050405020304" pitchFamily="18" charset="0"/>
              </a:rPr>
              <a:t>gọi mỗi người dân Việt Nam cùng nhau thực hiện </a:t>
            </a:r>
            <a:r>
              <a:rPr lang="en-US" sz="2400" b="1" dirty="0" smtClean="0">
                <a:solidFill>
                  <a:srgbClr val="0000CC"/>
                </a:solidFill>
                <a:latin typeface="Times New Roman" panose="02020603050405020304" pitchFamily="18" charset="0"/>
                <a:cs typeface="Times New Roman" panose="02020603050405020304" pitchFamily="18" charset="0"/>
              </a:rPr>
              <a:t>t</a:t>
            </a:r>
            <a:r>
              <a:rPr lang="vi-VN" sz="2400" b="1" dirty="0" smtClean="0">
                <a:solidFill>
                  <a:srgbClr val="0000CC"/>
                </a:solidFill>
                <a:latin typeface="Times New Roman" panose="02020603050405020304" pitchFamily="18" charset="0"/>
                <a:cs typeface="Times New Roman" panose="02020603050405020304" pitchFamily="18" charset="0"/>
              </a:rPr>
              <a:t>hông điệp</a:t>
            </a:r>
            <a:r>
              <a:rPr lang="en-US" sz="2400" b="1" dirty="0" smtClean="0">
                <a:solidFill>
                  <a:srgbClr val="0000CC"/>
                </a:solidFill>
                <a:latin typeface="Times New Roman" panose="02020603050405020304" pitchFamily="18" charset="0"/>
                <a:cs typeface="Times New Roman" panose="02020603050405020304" pitchFamily="18" charset="0"/>
              </a:rPr>
              <a:t> gì?</a:t>
            </a:r>
            <a:r>
              <a:rPr lang="vi-VN" sz="2400" b="1" dirty="0">
                <a:solidFill>
                  <a:srgbClr val="0000CC"/>
                </a:solidFill>
                <a:latin typeface="Times New Roman" panose="02020603050405020304" pitchFamily="18" charset="0"/>
                <a:cs typeface="Times New Roman" panose="02020603050405020304" pitchFamily="18" charset="0"/>
              </a:rPr>
              <a:t> </a:t>
            </a:r>
            <a:endParaRPr lang="vi-VN" sz="2400" b="1" dirty="0">
              <a:solidFill>
                <a:srgbClr val="0000CC"/>
              </a:solidFill>
              <a:latin typeface="Times New Roman" panose="02020603050405020304" pitchFamily="18" charset="0"/>
              <a:cs typeface="Times New Roman" panose="02020603050405020304" pitchFamily="18" charset="0"/>
            </a:endParaRPr>
          </a:p>
        </p:txBody>
      </p:sp>
      <p:sp>
        <p:nvSpPr>
          <p:cNvPr id="3" name="Pentagon 2">
            <a:hlinkClick r:id="rId10" action="ppaction://hlinksldjump"/>
          </p:cNvPr>
          <p:cNvSpPr/>
          <p:nvPr/>
        </p:nvSpPr>
        <p:spPr>
          <a:xfrm>
            <a:off x="755015" y="5943600"/>
            <a:ext cx="1676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00CC"/>
                </a:solidFill>
                <a:latin typeface="Times New Roman" panose="02020603050405020304" pitchFamily="18" charset="0"/>
                <a:cs typeface="Times New Roman" panose="02020603050405020304" pitchFamily="18" charset="0"/>
              </a:rPr>
              <a:t>TIẾP</a:t>
            </a:r>
            <a:endParaRPr lang="en-US" b="1">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4" presetClass="exit" presetSubtype="10" fill="hold" grpId="0" nodeType="withEffect">
                                  <p:stCondLst>
                                    <p:cond delay="0"/>
                                  </p:stCondLst>
                                  <p:childTnLst>
                                    <p:animEffect transition="out" filter="randombar(horizontal)">
                                      <p:cBhvr>
                                        <p:cTn id="9" dur="3000"/>
                                        <p:tgtEl>
                                          <p:spTgt spid="6"/>
                                        </p:tgtEl>
                                      </p:cBhvr>
                                    </p:animEffect>
                                    <p:set>
                                      <p:cBhvr>
                                        <p:cTn id="10" dur="1" fill="hold">
                                          <p:stCondLst>
                                            <p:cond delay="2999"/>
                                          </p:stCondLst>
                                        </p:cTn>
                                        <p:tgtEl>
                                          <p:spTgt spid="6"/>
                                        </p:tgtEl>
                                        <p:attrNameLst>
                                          <p:attrName>style.visibility</p:attrName>
                                        </p:attrNameLst>
                                      </p:cBhvr>
                                      <p:to>
                                        <p:strVal val="hidden"/>
                                      </p:to>
                                    </p:set>
                                  </p:childTnLst>
                                </p:cTn>
                              </p:par>
                              <p:par>
                                <p:cTn id="11" presetID="14" presetClass="exit" presetSubtype="10" fill="hold" grpId="0" nodeType="withEffect">
                                  <p:stCondLst>
                                    <p:cond delay="0"/>
                                  </p:stCondLst>
                                  <p:childTnLst>
                                    <p:animEffect transition="out" filter="randombar(horizontal)">
                                      <p:cBhvr>
                                        <p:cTn id="12" dur="3000"/>
                                        <p:tgtEl>
                                          <p:spTgt spid="7"/>
                                        </p:tgtEl>
                                      </p:cBhvr>
                                    </p:animEffect>
                                    <p:set>
                                      <p:cBhvr>
                                        <p:cTn id="13" dur="1" fill="hold">
                                          <p:stCondLst>
                                            <p:cond delay="2999"/>
                                          </p:stCondLst>
                                        </p:cTn>
                                        <p:tgtEl>
                                          <p:spTgt spid="7"/>
                                        </p:tgtEl>
                                        <p:attrNameLst>
                                          <p:attrName>style.visibility</p:attrName>
                                        </p:attrNameLst>
                                      </p:cBhvr>
                                      <p:to>
                                        <p:strVal val="hidden"/>
                                      </p:to>
                                    </p:set>
                                  </p:childTnLst>
                                </p:cTn>
                              </p:par>
                              <p:par>
                                <p:cTn id="14" presetID="14" presetClass="exit" presetSubtype="10" fill="hold" grpId="0" nodeType="withEffect">
                                  <p:stCondLst>
                                    <p:cond delay="0"/>
                                  </p:stCondLst>
                                  <p:childTnLst>
                                    <p:animEffect transition="out" filter="randombar(horizontal)">
                                      <p:cBhvr>
                                        <p:cTn id="15" dur="3000"/>
                                        <p:tgtEl>
                                          <p:spTgt spid="8"/>
                                        </p:tgtEl>
                                      </p:cBhvr>
                                    </p:animEffect>
                                    <p:set>
                                      <p:cBhvr>
                                        <p:cTn id="16" dur="1" fill="hold">
                                          <p:stCondLst>
                                            <p:cond delay="2999"/>
                                          </p:stCondLst>
                                        </p:cTn>
                                        <p:tgtEl>
                                          <p:spTgt spid="8"/>
                                        </p:tgtEl>
                                        <p:attrNameLst>
                                          <p:attrName>style.visibility</p:attrName>
                                        </p:attrNameLst>
                                      </p:cBhvr>
                                      <p:to>
                                        <p:strVal val="hidden"/>
                                      </p:to>
                                    </p:set>
                                  </p:childTnLst>
                                </p:cTn>
                              </p:par>
                              <p:par>
                                <p:cTn id="17" presetID="14" presetClass="exit" presetSubtype="10" fill="hold" grpId="0" nodeType="withEffect">
                                  <p:stCondLst>
                                    <p:cond delay="0"/>
                                  </p:stCondLst>
                                  <p:childTnLst>
                                    <p:animEffect transition="out" filter="randombar(horizontal)">
                                      <p:cBhvr>
                                        <p:cTn id="18" dur="3000"/>
                                        <p:tgtEl>
                                          <p:spTgt spid="9"/>
                                        </p:tgtEl>
                                      </p:cBhvr>
                                    </p:animEffect>
                                    <p:set>
                                      <p:cBhvr>
                                        <p:cTn id="19" dur="1" fill="hold">
                                          <p:stCondLst>
                                            <p:cond delay="2999"/>
                                          </p:stCondLst>
                                        </p:cTn>
                                        <p:tgtEl>
                                          <p:spTgt spid="9"/>
                                        </p:tgtEl>
                                        <p:attrNameLst>
                                          <p:attrName>style.visibility</p:attrName>
                                        </p:attrNameLst>
                                      </p:cBhvr>
                                      <p:to>
                                        <p:strVal val="hidden"/>
                                      </p:to>
                                    </p:set>
                                  </p:childTnLst>
                                </p:cTn>
                              </p:par>
                              <p:par>
                                <p:cTn id="20" presetID="14" presetClass="exit" presetSubtype="10" fill="hold" grpId="0" nodeType="withEffect">
                                  <p:stCondLst>
                                    <p:cond delay="0"/>
                                  </p:stCondLst>
                                  <p:childTnLst>
                                    <p:animEffect transition="out" filter="randombar(horizontal)">
                                      <p:cBhvr>
                                        <p:cTn id="21" dur="3000"/>
                                        <p:tgtEl>
                                          <p:spTgt spid="13"/>
                                        </p:tgtEl>
                                      </p:cBhvr>
                                    </p:animEffect>
                                    <p:set>
                                      <p:cBhvr>
                                        <p:cTn id="22" dur="1" fill="hold">
                                          <p:stCondLst>
                                            <p:cond delay="2999"/>
                                          </p:stCondLst>
                                        </p:cTn>
                                        <p:tgtEl>
                                          <p:spTgt spid="13"/>
                                        </p:tgtEl>
                                        <p:attrNameLst>
                                          <p:attrName>style.visibility</p:attrName>
                                        </p:attrNameLst>
                                      </p:cBhvr>
                                      <p:to>
                                        <p:strVal val="hidden"/>
                                      </p:to>
                                    </p:set>
                                  </p:childTnLst>
                                </p:cTn>
                              </p:par>
                              <p:par>
                                <p:cTn id="23" presetID="14" presetClass="exit" presetSubtype="10" fill="hold" grpId="0" nodeType="withEffect">
                                  <p:stCondLst>
                                    <p:cond delay="0"/>
                                  </p:stCondLst>
                                  <p:childTnLst>
                                    <p:animEffect transition="out" filter="randombar(horizontal)">
                                      <p:cBhvr>
                                        <p:cTn id="24" dur="3000"/>
                                        <p:tgtEl>
                                          <p:spTgt spid="12"/>
                                        </p:tgtEl>
                                      </p:cBhvr>
                                    </p:animEffect>
                                    <p:set>
                                      <p:cBhvr>
                                        <p:cTn id="25" dur="1" fill="hold">
                                          <p:stCondLst>
                                            <p:cond delay="2999"/>
                                          </p:stCondLst>
                                        </p:cTn>
                                        <p:tgtEl>
                                          <p:spTgt spid="12"/>
                                        </p:tgtEl>
                                        <p:attrNameLst>
                                          <p:attrName>style.visibility</p:attrName>
                                        </p:attrNameLst>
                                      </p:cBhvr>
                                      <p:to>
                                        <p:strVal val="hidden"/>
                                      </p:to>
                                    </p:set>
                                  </p:childTnLst>
                                </p:cTn>
                              </p:par>
                              <p:par>
                                <p:cTn id="26" presetID="14" presetClass="exit" presetSubtype="10" fill="hold" grpId="0" nodeType="withEffect">
                                  <p:stCondLst>
                                    <p:cond delay="0"/>
                                  </p:stCondLst>
                                  <p:childTnLst>
                                    <p:animEffect transition="out" filter="randombar(horizontal)">
                                      <p:cBhvr>
                                        <p:cTn id="27" dur="3000"/>
                                        <p:tgtEl>
                                          <p:spTgt spid="11"/>
                                        </p:tgtEl>
                                      </p:cBhvr>
                                    </p:animEffect>
                                    <p:set>
                                      <p:cBhvr>
                                        <p:cTn id="28" dur="1" fill="hold">
                                          <p:stCondLst>
                                            <p:cond delay="2999"/>
                                          </p:stCondLst>
                                        </p:cTn>
                                        <p:tgtEl>
                                          <p:spTgt spid="11"/>
                                        </p:tgtEl>
                                        <p:attrNameLst>
                                          <p:attrName>style.visibility</p:attrName>
                                        </p:attrNameLst>
                                      </p:cBhvr>
                                      <p:to>
                                        <p:strVal val="hidden"/>
                                      </p:to>
                                    </p:set>
                                  </p:childTnLst>
                                </p:cTn>
                              </p:par>
                              <p:par>
                                <p:cTn id="29" presetID="14" presetClass="exit" presetSubtype="10" fill="hold" grpId="0" nodeType="withEffect">
                                  <p:stCondLst>
                                    <p:cond delay="0"/>
                                  </p:stCondLst>
                                  <p:childTnLst>
                                    <p:animEffect transition="out" filter="randombar(horizontal)">
                                      <p:cBhvr>
                                        <p:cTn id="30" dur="3000"/>
                                        <p:tgtEl>
                                          <p:spTgt spid="10"/>
                                        </p:tgtEl>
                                      </p:cBhvr>
                                    </p:animEffect>
                                    <p:set>
                                      <p:cBhvr>
                                        <p:cTn id="31" dur="1" fill="hold">
                                          <p:stCondLst>
                                            <p:cond delay="2999"/>
                                          </p:stCondLst>
                                        </p:cTn>
                                        <p:tgtEl>
                                          <p:spTgt spid="10"/>
                                        </p:tgtEl>
                                        <p:attrNameLst>
                                          <p:attrName>style.visibility</p:attrName>
                                        </p:attrNameLst>
                                      </p:cBhvr>
                                      <p:to>
                                        <p:strVal val="hidden"/>
                                      </p:to>
                                    </p:set>
                                  </p:childTnLst>
                                </p:cTn>
                              </p:par>
                              <p:par>
                                <p:cTn id="32" presetID="1" presetClass="emph" presetSubtype="2" fill="hold" nodeType="withEffect">
                                  <p:stCondLst>
                                    <p:cond delay="0"/>
                                  </p:stCondLst>
                                  <p:childTnLst>
                                    <p:animClr clrSpc="rgb" dir="cw">
                                      <p:cBhvr>
                                        <p:cTn id="33" dur="1000" fill="hold"/>
                                        <p:tgtEl>
                                          <p:spTgt spid="16"/>
                                        </p:tgtEl>
                                        <p:attrNameLst>
                                          <p:attrName>fillcolor</p:attrName>
                                        </p:attrNameLst>
                                      </p:cBhvr>
                                      <p:to>
                                        <a:srgbClr val="000000"/>
                                      </p:to>
                                    </p:animClr>
                                    <p:set>
                                      <p:cBhvr>
                                        <p:cTn id="34" dur="1000" fill="hold"/>
                                        <p:tgtEl>
                                          <p:spTgt spid="16"/>
                                        </p:tgtEl>
                                        <p:attrNameLst>
                                          <p:attrName>fill.type</p:attrName>
                                        </p:attrNameLst>
                                      </p:cBhvr>
                                      <p:to>
                                        <p:strVal val="solid"/>
                                      </p:to>
                                    </p:set>
                                    <p:set>
                                      <p:cBhvr>
                                        <p:cTn id="35" dur="1000" fill="hold"/>
                                        <p:tgtEl>
                                          <p:spTgt spid="16"/>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1000" fill="hold"/>
                                        <p:tgtEl>
                                          <p:spTgt spid="17"/>
                                        </p:tgtEl>
                                        <p:attrNameLst>
                                          <p:attrName>fillcolor</p:attrName>
                                        </p:attrNameLst>
                                      </p:cBhvr>
                                      <p:to>
                                        <a:srgbClr val="000000"/>
                                      </p:to>
                                    </p:animClr>
                                    <p:set>
                                      <p:cBhvr>
                                        <p:cTn id="38" dur="1000" fill="hold"/>
                                        <p:tgtEl>
                                          <p:spTgt spid="17"/>
                                        </p:tgtEl>
                                        <p:attrNameLst>
                                          <p:attrName>fill.type</p:attrName>
                                        </p:attrNameLst>
                                      </p:cBhvr>
                                      <p:to>
                                        <p:strVal val="solid"/>
                                      </p:to>
                                    </p:set>
                                    <p:set>
                                      <p:cBhvr>
                                        <p:cTn id="39" dur="1000" fill="hold"/>
                                        <p:tgtEl>
                                          <p:spTgt spid="17"/>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1000" fill="hold"/>
                                        <p:tgtEl>
                                          <p:spTgt spid="18"/>
                                        </p:tgtEl>
                                        <p:attrNameLst>
                                          <p:attrName>fillcolor</p:attrName>
                                        </p:attrNameLst>
                                      </p:cBhvr>
                                      <p:to>
                                        <a:srgbClr val="000000"/>
                                      </p:to>
                                    </p:animClr>
                                    <p:set>
                                      <p:cBhvr>
                                        <p:cTn id="42" dur="1000" fill="hold"/>
                                        <p:tgtEl>
                                          <p:spTgt spid="18"/>
                                        </p:tgtEl>
                                        <p:attrNameLst>
                                          <p:attrName>fill.type</p:attrName>
                                        </p:attrNameLst>
                                      </p:cBhvr>
                                      <p:to>
                                        <p:strVal val="solid"/>
                                      </p:to>
                                    </p:set>
                                    <p:set>
                                      <p:cBhvr>
                                        <p:cTn id="43" dur="1000" fill="hold"/>
                                        <p:tgtEl>
                                          <p:spTgt spid="18"/>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1000" fill="hold"/>
                                        <p:tgtEl>
                                          <p:spTgt spid="19"/>
                                        </p:tgtEl>
                                        <p:attrNameLst>
                                          <p:attrName>fillcolor</p:attrName>
                                        </p:attrNameLst>
                                      </p:cBhvr>
                                      <p:to>
                                        <a:srgbClr val="000000"/>
                                      </p:to>
                                    </p:animClr>
                                    <p:set>
                                      <p:cBhvr>
                                        <p:cTn id="46" dur="1000" fill="hold"/>
                                        <p:tgtEl>
                                          <p:spTgt spid="19"/>
                                        </p:tgtEl>
                                        <p:attrNameLst>
                                          <p:attrName>fill.type</p:attrName>
                                        </p:attrNameLst>
                                      </p:cBhvr>
                                      <p:to>
                                        <p:strVal val="solid"/>
                                      </p:to>
                                    </p:set>
                                    <p:set>
                                      <p:cBhvr>
                                        <p:cTn id="47" dur="1000" fill="hold"/>
                                        <p:tgtEl>
                                          <p:spTgt spid="19"/>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1000" fill="hold"/>
                                        <p:tgtEl>
                                          <p:spTgt spid="20"/>
                                        </p:tgtEl>
                                        <p:attrNameLst>
                                          <p:attrName>fillcolor</p:attrName>
                                        </p:attrNameLst>
                                      </p:cBhvr>
                                      <p:to>
                                        <a:srgbClr val="000000"/>
                                      </p:to>
                                    </p:animClr>
                                    <p:set>
                                      <p:cBhvr>
                                        <p:cTn id="50" dur="1000" fill="hold"/>
                                        <p:tgtEl>
                                          <p:spTgt spid="20"/>
                                        </p:tgtEl>
                                        <p:attrNameLst>
                                          <p:attrName>fill.type</p:attrName>
                                        </p:attrNameLst>
                                      </p:cBhvr>
                                      <p:to>
                                        <p:strVal val="solid"/>
                                      </p:to>
                                    </p:set>
                                    <p:set>
                                      <p:cBhvr>
                                        <p:cTn id="51" dur="1000" fill="hold"/>
                                        <p:tgtEl>
                                          <p:spTgt spid="20"/>
                                        </p:tgtEl>
                                        <p:attrNameLst>
                                          <p:attrName>fill.on</p:attrName>
                                        </p:attrNameLst>
                                      </p:cBhvr>
                                      <p:to>
                                        <p:strVal val="true"/>
                                      </p:to>
                                    </p:set>
                                  </p:childTnLst>
                                </p:cTn>
                              </p:par>
                              <p:par>
                                <p:cTn id="52" presetID="1" presetClass="emph" presetSubtype="2" fill="hold" nodeType="withEffect">
                                  <p:stCondLst>
                                    <p:cond delay="0"/>
                                  </p:stCondLst>
                                  <p:childTnLst>
                                    <p:animClr clrSpc="rgb" dir="cw">
                                      <p:cBhvr>
                                        <p:cTn id="53" dur="1000" fill="hold"/>
                                        <p:tgtEl>
                                          <p:spTgt spid="21"/>
                                        </p:tgtEl>
                                        <p:attrNameLst>
                                          <p:attrName>fillcolor</p:attrName>
                                        </p:attrNameLst>
                                      </p:cBhvr>
                                      <p:to>
                                        <a:srgbClr val="000000"/>
                                      </p:to>
                                    </p:animClr>
                                    <p:set>
                                      <p:cBhvr>
                                        <p:cTn id="54" dur="1000" fill="hold"/>
                                        <p:tgtEl>
                                          <p:spTgt spid="21"/>
                                        </p:tgtEl>
                                        <p:attrNameLst>
                                          <p:attrName>fill.type</p:attrName>
                                        </p:attrNameLst>
                                      </p:cBhvr>
                                      <p:to>
                                        <p:strVal val="solid"/>
                                      </p:to>
                                    </p:set>
                                    <p:set>
                                      <p:cBhvr>
                                        <p:cTn id="55" dur="1000" fill="hold"/>
                                        <p:tgtEl>
                                          <p:spTgt spid="21"/>
                                        </p:tgtEl>
                                        <p:attrNameLst>
                                          <p:attrName>fill.on</p:attrName>
                                        </p:attrNameLst>
                                      </p:cBhvr>
                                      <p:to>
                                        <p:strVal val="true"/>
                                      </p:to>
                                    </p:set>
                                  </p:childTnLst>
                                </p:cTn>
                              </p:par>
                              <p:par>
                                <p:cTn id="56" presetID="1" presetClass="emph" presetSubtype="2" fill="hold" nodeType="withEffect">
                                  <p:stCondLst>
                                    <p:cond delay="0"/>
                                  </p:stCondLst>
                                  <p:childTnLst>
                                    <p:animClr clrSpc="rgb" dir="cw">
                                      <p:cBhvr>
                                        <p:cTn id="57" dur="1000" fill="hold"/>
                                        <p:tgtEl>
                                          <p:spTgt spid="22"/>
                                        </p:tgtEl>
                                        <p:attrNameLst>
                                          <p:attrName>fillcolor</p:attrName>
                                        </p:attrNameLst>
                                      </p:cBhvr>
                                      <p:to>
                                        <a:srgbClr val="000000"/>
                                      </p:to>
                                    </p:animClr>
                                    <p:set>
                                      <p:cBhvr>
                                        <p:cTn id="58" dur="1000" fill="hold"/>
                                        <p:tgtEl>
                                          <p:spTgt spid="22"/>
                                        </p:tgtEl>
                                        <p:attrNameLst>
                                          <p:attrName>fill.type</p:attrName>
                                        </p:attrNameLst>
                                      </p:cBhvr>
                                      <p:to>
                                        <p:strVal val="solid"/>
                                      </p:to>
                                    </p:set>
                                    <p:set>
                                      <p:cBhvr>
                                        <p:cTn id="59" dur="1000" fill="hold"/>
                                        <p:tgtEl>
                                          <p:spTgt spid="22"/>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1000" fill="hold"/>
                                        <p:tgtEl>
                                          <p:spTgt spid="23"/>
                                        </p:tgtEl>
                                        <p:attrNameLst>
                                          <p:attrName>fillcolor</p:attrName>
                                        </p:attrNameLst>
                                      </p:cBhvr>
                                      <p:to>
                                        <a:srgbClr val="000000"/>
                                      </p:to>
                                    </p:animClr>
                                    <p:set>
                                      <p:cBhvr>
                                        <p:cTn id="62" dur="1000" fill="hold"/>
                                        <p:tgtEl>
                                          <p:spTgt spid="23"/>
                                        </p:tgtEl>
                                        <p:attrNameLst>
                                          <p:attrName>fill.type</p:attrName>
                                        </p:attrNameLst>
                                      </p:cBhvr>
                                      <p:to>
                                        <p:strVal val="solid"/>
                                      </p:to>
                                    </p:set>
                                    <p:set>
                                      <p:cBhvr>
                                        <p:cTn id="63" dur="1000" fill="hold"/>
                                        <p:tgtEl>
                                          <p:spTgt spid="2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1000" fill="hold"/>
                                        <p:tgtEl>
                                          <p:spTgt spid="24"/>
                                        </p:tgtEl>
                                        <p:attrNameLst>
                                          <p:attrName>fillcolor</p:attrName>
                                        </p:attrNameLst>
                                      </p:cBhvr>
                                      <p:to>
                                        <a:srgbClr val="000000"/>
                                      </p:to>
                                    </p:animClr>
                                    <p:set>
                                      <p:cBhvr>
                                        <p:cTn id="66" dur="1000" fill="hold"/>
                                        <p:tgtEl>
                                          <p:spTgt spid="24"/>
                                        </p:tgtEl>
                                        <p:attrNameLst>
                                          <p:attrName>fill.type</p:attrName>
                                        </p:attrNameLst>
                                      </p:cBhvr>
                                      <p:to>
                                        <p:strVal val="solid"/>
                                      </p:to>
                                    </p:set>
                                    <p:set>
                                      <p:cBhvr>
                                        <p:cTn id="67" dur="1000" fill="hold"/>
                                        <p:tgtEl>
                                          <p:spTgt spid="24"/>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1000" fill="hold"/>
                                        <p:tgtEl>
                                          <p:spTgt spid="25"/>
                                        </p:tgtEl>
                                        <p:attrNameLst>
                                          <p:attrName>fillcolor</p:attrName>
                                        </p:attrNameLst>
                                      </p:cBhvr>
                                      <p:to>
                                        <a:srgbClr val="000000"/>
                                      </p:to>
                                    </p:animClr>
                                    <p:set>
                                      <p:cBhvr>
                                        <p:cTn id="70" dur="1000" fill="hold"/>
                                        <p:tgtEl>
                                          <p:spTgt spid="25"/>
                                        </p:tgtEl>
                                        <p:attrNameLst>
                                          <p:attrName>fill.type</p:attrName>
                                        </p:attrNameLst>
                                      </p:cBhvr>
                                      <p:to>
                                        <p:strVal val="solid"/>
                                      </p:to>
                                    </p:set>
                                    <p:set>
                                      <p:cBhvr>
                                        <p:cTn id="71" dur="1000" fill="hold"/>
                                        <p:tgtEl>
                                          <p:spTgt spid="25"/>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1000" fill="hold"/>
                                        <p:tgtEl>
                                          <p:spTgt spid="26"/>
                                        </p:tgtEl>
                                        <p:attrNameLst>
                                          <p:attrName>fillcolor</p:attrName>
                                        </p:attrNameLst>
                                      </p:cBhvr>
                                      <p:to>
                                        <a:srgbClr val="000000"/>
                                      </p:to>
                                    </p:animClr>
                                    <p:set>
                                      <p:cBhvr>
                                        <p:cTn id="74" dur="1000" fill="hold"/>
                                        <p:tgtEl>
                                          <p:spTgt spid="26"/>
                                        </p:tgtEl>
                                        <p:attrNameLst>
                                          <p:attrName>fill.type</p:attrName>
                                        </p:attrNameLst>
                                      </p:cBhvr>
                                      <p:to>
                                        <p:strVal val="solid"/>
                                      </p:to>
                                    </p:set>
                                    <p:set>
                                      <p:cBhvr>
                                        <p:cTn id="75" dur="1000" fill="hold"/>
                                        <p:tgtEl>
                                          <p:spTgt spid="26"/>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1000" fill="hold"/>
                                        <p:tgtEl>
                                          <p:spTgt spid="27"/>
                                        </p:tgtEl>
                                        <p:attrNameLst>
                                          <p:attrName>fillcolor</p:attrName>
                                        </p:attrNameLst>
                                      </p:cBhvr>
                                      <p:to>
                                        <a:srgbClr val="000000"/>
                                      </p:to>
                                    </p:animClr>
                                    <p:set>
                                      <p:cBhvr>
                                        <p:cTn id="78" dur="1000" fill="hold"/>
                                        <p:tgtEl>
                                          <p:spTgt spid="27"/>
                                        </p:tgtEl>
                                        <p:attrNameLst>
                                          <p:attrName>fill.type</p:attrName>
                                        </p:attrNameLst>
                                      </p:cBhvr>
                                      <p:to>
                                        <p:strVal val="solid"/>
                                      </p:to>
                                    </p:set>
                                    <p:set>
                                      <p:cBhvr>
                                        <p:cTn id="79" dur="1000" fill="hold"/>
                                        <p:tgtEl>
                                          <p:spTgt spid="27"/>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1000" fill="hold"/>
                                        <p:tgtEl>
                                          <p:spTgt spid="28"/>
                                        </p:tgtEl>
                                        <p:attrNameLst>
                                          <p:attrName>fillcolor</p:attrName>
                                        </p:attrNameLst>
                                      </p:cBhvr>
                                      <p:to>
                                        <a:srgbClr val="000000"/>
                                      </p:to>
                                    </p:animClr>
                                    <p:set>
                                      <p:cBhvr>
                                        <p:cTn id="82" dur="1000" fill="hold"/>
                                        <p:tgtEl>
                                          <p:spTgt spid="28"/>
                                        </p:tgtEl>
                                        <p:attrNameLst>
                                          <p:attrName>fill.type</p:attrName>
                                        </p:attrNameLst>
                                      </p:cBhvr>
                                      <p:to>
                                        <p:strVal val="solid"/>
                                      </p:to>
                                    </p:set>
                                    <p:set>
                                      <p:cBhvr>
                                        <p:cTn id="83" dur="1000" fill="hold"/>
                                        <p:tgtEl>
                                          <p:spTgt spid="28"/>
                                        </p:tgtEl>
                                        <p:attrNameLst>
                                          <p:attrName>fill.on</p:attrName>
                                        </p:attrNameLst>
                                      </p:cBhvr>
                                      <p:to>
                                        <p:strVal val="true"/>
                                      </p:to>
                                    </p:set>
                                  </p:childTnLst>
                                </p:cTn>
                              </p:par>
                              <p:par>
                                <p:cTn id="84" presetID="1" presetClass="emph" presetSubtype="2" fill="hold" nodeType="withEffect">
                                  <p:stCondLst>
                                    <p:cond delay="0"/>
                                  </p:stCondLst>
                                  <p:childTnLst>
                                    <p:animClr clrSpc="rgb" dir="cw">
                                      <p:cBhvr>
                                        <p:cTn id="85" dur="1000" fill="hold"/>
                                        <p:tgtEl>
                                          <p:spTgt spid="29"/>
                                        </p:tgtEl>
                                        <p:attrNameLst>
                                          <p:attrName>fillcolor</p:attrName>
                                        </p:attrNameLst>
                                      </p:cBhvr>
                                      <p:to>
                                        <a:srgbClr val="000000"/>
                                      </p:to>
                                    </p:animClr>
                                    <p:set>
                                      <p:cBhvr>
                                        <p:cTn id="86" dur="1000" fill="hold"/>
                                        <p:tgtEl>
                                          <p:spTgt spid="29"/>
                                        </p:tgtEl>
                                        <p:attrNameLst>
                                          <p:attrName>fill.type</p:attrName>
                                        </p:attrNameLst>
                                      </p:cBhvr>
                                      <p:to>
                                        <p:strVal val="solid"/>
                                      </p:to>
                                    </p:set>
                                    <p:set>
                                      <p:cBhvr>
                                        <p:cTn id="87" dur="1000" fill="hold"/>
                                        <p:tgtEl>
                                          <p:spTgt spid="29"/>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1000" fill="hold"/>
                                        <p:tgtEl>
                                          <p:spTgt spid="30"/>
                                        </p:tgtEl>
                                        <p:attrNameLst>
                                          <p:attrName>fillcolor</p:attrName>
                                        </p:attrNameLst>
                                      </p:cBhvr>
                                      <p:to>
                                        <a:srgbClr val="000000"/>
                                      </p:to>
                                    </p:animClr>
                                    <p:set>
                                      <p:cBhvr>
                                        <p:cTn id="90" dur="1000" fill="hold"/>
                                        <p:tgtEl>
                                          <p:spTgt spid="30"/>
                                        </p:tgtEl>
                                        <p:attrNameLst>
                                          <p:attrName>fill.type</p:attrName>
                                        </p:attrNameLst>
                                      </p:cBhvr>
                                      <p:to>
                                        <p:strVal val="solid"/>
                                      </p:to>
                                    </p:set>
                                    <p:set>
                                      <p:cBhvr>
                                        <p:cTn id="91" dur="1000" fill="hold"/>
                                        <p:tgtEl>
                                          <p:spTgt spid="30"/>
                                        </p:tgtEl>
                                        <p:attrNameLst>
                                          <p:attrName>fill.on</p:attrName>
                                        </p:attrNameLst>
                                      </p:cBhvr>
                                      <p:to>
                                        <p:strVal val="true"/>
                                      </p:to>
                                    </p:set>
                                  </p:childTnLst>
                                </p:cTn>
                              </p:par>
                              <p:par>
                                <p:cTn id="92" presetID="1" presetClass="emph" presetSubtype="2" fill="hold" nodeType="withEffect">
                                  <p:stCondLst>
                                    <p:cond delay="0"/>
                                  </p:stCondLst>
                                  <p:childTnLst>
                                    <p:animClr clrSpc="rgb" dir="cw">
                                      <p:cBhvr>
                                        <p:cTn id="93" dur="1000" fill="hold"/>
                                        <p:tgtEl>
                                          <p:spTgt spid="31"/>
                                        </p:tgtEl>
                                        <p:attrNameLst>
                                          <p:attrName>fillcolor</p:attrName>
                                        </p:attrNameLst>
                                      </p:cBhvr>
                                      <p:to>
                                        <a:srgbClr val="000000"/>
                                      </p:to>
                                    </p:animClr>
                                    <p:set>
                                      <p:cBhvr>
                                        <p:cTn id="94" dur="1000" fill="hold"/>
                                        <p:tgtEl>
                                          <p:spTgt spid="31"/>
                                        </p:tgtEl>
                                        <p:attrNameLst>
                                          <p:attrName>fill.type</p:attrName>
                                        </p:attrNameLst>
                                      </p:cBhvr>
                                      <p:to>
                                        <p:strVal val="solid"/>
                                      </p:to>
                                    </p:set>
                                    <p:set>
                                      <p:cBhvr>
                                        <p:cTn id="95" dur="1000" fill="hold"/>
                                        <p:tgtEl>
                                          <p:spTgt spid="31"/>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96" restart="whenNotActive" fill="hold" evtFilter="cancelBubble" nodeType="interactiveSeq">
                <p:stCondLst>
                  <p:cond evt="onClick" delay="0">
                    <p:tgtEl>
                      <p:spTgt spid="16"/>
                    </p:tgtEl>
                  </p:cond>
                </p:stCondLst>
                <p:endSync evt="end" delay="0">
                  <p:rtn val="all"/>
                </p:endSync>
                <p:childTnLst>
                  <p:par>
                    <p:cTn id="97" fill="hold">
                      <p:stCondLst>
                        <p:cond delay="0"/>
                      </p:stCondLst>
                      <p:childTnLst>
                        <p:par>
                          <p:cTn id="98" fill="hold">
                            <p:stCondLst>
                              <p:cond delay="0"/>
                            </p:stCondLst>
                            <p:childTnLst>
                              <p:par>
                                <p:cTn id="99" presetID="22" presetClass="exit" presetSubtype="4" fill="hold" grpId="1" nodeType="clickEffect">
                                  <p:stCondLst>
                                    <p:cond delay="0"/>
                                  </p:stCondLst>
                                  <p:childTnLst>
                                    <p:animEffect transition="out" filter="wipe(down)">
                                      <p:cBhvr>
                                        <p:cTn id="100" dur="500"/>
                                        <p:tgtEl>
                                          <p:spTgt spid="6"/>
                                        </p:tgtEl>
                                      </p:cBhvr>
                                    </p:animEffect>
                                    <p:set>
                                      <p:cBhvr>
                                        <p:cTn id="101" dur="1" fill="hold">
                                          <p:stCondLst>
                                            <p:cond delay="499"/>
                                          </p:stCondLst>
                                        </p:cTn>
                                        <p:tgtEl>
                                          <p:spTgt spid="6"/>
                                        </p:tgtEl>
                                        <p:attrNameLst>
                                          <p:attrName>style.visibility</p:attrName>
                                        </p:attrNameLst>
                                      </p:cBhvr>
                                      <p:to>
                                        <p:strVal val="hidden"/>
                                      </p:to>
                                    </p:set>
                                  </p:childTnLst>
                                </p:cTn>
                              </p:par>
                              <p:par>
                                <p:cTn id="102" presetID="1" presetClass="emph" presetSubtype="2" fill="hold" nodeType="withEffect">
                                  <p:stCondLst>
                                    <p:cond delay="0"/>
                                  </p:stCondLst>
                                  <p:childTnLst>
                                    <p:animClr clrSpc="rgb" dir="cw">
                                      <p:cBhvr>
                                        <p:cTn id="103" dur="2000" fill="hold"/>
                                        <p:tgtEl>
                                          <p:spTgt spid="16"/>
                                        </p:tgtEl>
                                        <p:attrNameLst>
                                          <p:attrName>fillcolor</p:attrName>
                                        </p:attrNameLst>
                                      </p:cBhvr>
                                      <p:to>
                                        <a:srgbClr val="000000"/>
                                      </p:to>
                                    </p:animClr>
                                    <p:set>
                                      <p:cBhvr>
                                        <p:cTn id="104" dur="2000" fill="hold"/>
                                        <p:tgtEl>
                                          <p:spTgt spid="16"/>
                                        </p:tgtEl>
                                        <p:attrNameLst>
                                          <p:attrName>fill.type</p:attrName>
                                        </p:attrNameLst>
                                      </p:cBhvr>
                                      <p:to>
                                        <p:strVal val="solid"/>
                                      </p:to>
                                    </p:set>
                                    <p:set>
                                      <p:cBhvr>
                                        <p:cTn id="105" dur="2000" fill="hold"/>
                                        <p:tgtEl>
                                          <p:spTgt spid="16"/>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24"/>
                                        </p:tgtEl>
                                        <p:attrNameLst>
                                          <p:attrName>fillcolor</p:attrName>
                                        </p:attrNameLst>
                                      </p:cBhvr>
                                      <p:to>
                                        <a:srgbClr val="000000"/>
                                      </p:to>
                                    </p:animClr>
                                    <p:set>
                                      <p:cBhvr>
                                        <p:cTn id="108" dur="2000" fill="hold"/>
                                        <p:tgtEl>
                                          <p:spTgt spid="24"/>
                                        </p:tgtEl>
                                        <p:attrNameLst>
                                          <p:attrName>fill.type</p:attrName>
                                        </p:attrNameLst>
                                      </p:cBhvr>
                                      <p:to>
                                        <p:strVal val="solid"/>
                                      </p:to>
                                    </p:set>
                                    <p:set>
                                      <p:cBhvr>
                                        <p:cTn id="109" dur="2000" fill="hold"/>
                                        <p:tgtEl>
                                          <p:spTgt spid="24"/>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10" restart="whenNotActive" fill="hold" evtFilter="cancelBubble" nodeType="interactiveSeq">
                <p:stCondLst>
                  <p:cond evt="onClick" delay="0">
                    <p:tgtEl>
                      <p:spTgt spid="17"/>
                    </p:tgtEl>
                  </p:cond>
                </p:stCondLst>
                <p:endSync evt="end" delay="0">
                  <p:rtn val="all"/>
                </p:endSync>
                <p:childTnLst>
                  <p:par>
                    <p:cTn id="111" fill="hold">
                      <p:stCondLst>
                        <p:cond delay="0"/>
                      </p:stCondLst>
                      <p:childTnLst>
                        <p:par>
                          <p:cTn id="112" fill="hold">
                            <p:stCondLst>
                              <p:cond delay="0"/>
                            </p:stCondLst>
                            <p:childTnLst>
                              <p:par>
                                <p:cTn id="113" presetID="16" presetClass="exit" presetSubtype="21" fill="hold" nodeType="withEffect">
                                  <p:stCondLst>
                                    <p:cond delay="0"/>
                                  </p:stCondLst>
                                  <p:childTnLst>
                                    <p:animEffect transition="out" filter="barn(inVertical)">
                                      <p:cBhvr>
                                        <p:cTn id="114" dur="500"/>
                                        <p:tgtEl>
                                          <p:spTgt spid="7"/>
                                        </p:tgtEl>
                                      </p:cBhvr>
                                    </p:animEffect>
                                    <p:set>
                                      <p:cBhvr>
                                        <p:cTn id="115" dur="1" fill="hold">
                                          <p:stCondLst>
                                            <p:cond delay="499"/>
                                          </p:stCondLst>
                                        </p:cTn>
                                        <p:tgtEl>
                                          <p:spTgt spid="7"/>
                                        </p:tgtEl>
                                        <p:attrNameLst>
                                          <p:attrName>style.visibility</p:attrName>
                                        </p:attrNameLst>
                                      </p:cBhvr>
                                      <p:to>
                                        <p:strVal val="hidden"/>
                                      </p:to>
                                    </p:set>
                                  </p:childTnLst>
                                </p:cTn>
                              </p:par>
                              <p:par>
                                <p:cTn id="116" presetID="1" presetClass="emph" presetSubtype="2" fill="hold" nodeType="withEffect">
                                  <p:stCondLst>
                                    <p:cond delay="0"/>
                                  </p:stCondLst>
                                  <p:childTnLst>
                                    <p:animClr clrSpc="rgb" dir="cw">
                                      <p:cBhvr>
                                        <p:cTn id="117" dur="2000" fill="hold"/>
                                        <p:tgtEl>
                                          <p:spTgt spid="17"/>
                                        </p:tgtEl>
                                        <p:attrNameLst>
                                          <p:attrName>fillcolor</p:attrName>
                                        </p:attrNameLst>
                                      </p:cBhvr>
                                      <p:to>
                                        <a:srgbClr val="000000"/>
                                      </p:to>
                                    </p:animClr>
                                    <p:set>
                                      <p:cBhvr>
                                        <p:cTn id="118" dur="2000" fill="hold"/>
                                        <p:tgtEl>
                                          <p:spTgt spid="17"/>
                                        </p:tgtEl>
                                        <p:attrNameLst>
                                          <p:attrName>fill.type</p:attrName>
                                        </p:attrNameLst>
                                      </p:cBhvr>
                                      <p:to>
                                        <p:strVal val="solid"/>
                                      </p:to>
                                    </p:set>
                                    <p:set>
                                      <p:cBhvr>
                                        <p:cTn id="119" dur="2000" fill="hold"/>
                                        <p:tgtEl>
                                          <p:spTgt spid="17"/>
                                        </p:tgtEl>
                                        <p:attrNameLst>
                                          <p:attrName>fill.on</p:attrName>
                                        </p:attrNameLst>
                                      </p:cBhvr>
                                      <p:to>
                                        <p:strVal val="true"/>
                                      </p:to>
                                    </p:set>
                                  </p:childTnLst>
                                </p:cTn>
                              </p:par>
                              <p:par>
                                <p:cTn id="120" presetID="1" presetClass="emph" presetSubtype="2" fill="hold" nodeType="withEffect">
                                  <p:stCondLst>
                                    <p:cond delay="0"/>
                                  </p:stCondLst>
                                  <p:childTnLst>
                                    <p:animClr clrSpc="rgb" dir="cw">
                                      <p:cBhvr>
                                        <p:cTn id="121" dur="2000" fill="hold"/>
                                        <p:tgtEl>
                                          <p:spTgt spid="25"/>
                                        </p:tgtEl>
                                        <p:attrNameLst>
                                          <p:attrName>fillcolor</p:attrName>
                                        </p:attrNameLst>
                                      </p:cBhvr>
                                      <p:to>
                                        <a:srgbClr val="000000"/>
                                      </p:to>
                                    </p:animClr>
                                    <p:set>
                                      <p:cBhvr>
                                        <p:cTn id="122" dur="2000" fill="hold"/>
                                        <p:tgtEl>
                                          <p:spTgt spid="25"/>
                                        </p:tgtEl>
                                        <p:attrNameLst>
                                          <p:attrName>fill.type</p:attrName>
                                        </p:attrNameLst>
                                      </p:cBhvr>
                                      <p:to>
                                        <p:strVal val="solid"/>
                                      </p:to>
                                    </p:set>
                                    <p:set>
                                      <p:cBhvr>
                                        <p:cTn id="123" dur="2000" fill="hold"/>
                                        <p:tgtEl>
                                          <p:spTgt spid="25"/>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124" restart="whenNotActive" fill="hold" evtFilter="cancelBubble" nodeType="interactiveSeq">
                <p:stCondLst>
                  <p:cond evt="onClick" delay="0">
                    <p:tgtEl>
                      <p:spTgt spid="18"/>
                    </p:tgtEl>
                  </p:cond>
                </p:stCondLst>
                <p:endSync evt="end" delay="0">
                  <p:rtn val="all"/>
                </p:endSync>
                <p:childTnLst>
                  <p:par>
                    <p:cTn id="125" fill="hold">
                      <p:stCondLst>
                        <p:cond delay="0"/>
                      </p:stCondLst>
                      <p:childTnLst>
                        <p:par>
                          <p:cTn id="126" fill="hold">
                            <p:stCondLst>
                              <p:cond delay="0"/>
                            </p:stCondLst>
                            <p:childTnLst>
                              <p:par>
                                <p:cTn id="127" presetID="16" presetClass="exit" presetSubtype="21" fill="hold" nodeType="withEffect">
                                  <p:stCondLst>
                                    <p:cond delay="0"/>
                                  </p:stCondLst>
                                  <p:childTnLst>
                                    <p:animEffect transition="out" filter="barn(inVertical)">
                                      <p:cBhvr>
                                        <p:cTn id="128" dur="500"/>
                                        <p:tgtEl>
                                          <p:spTgt spid="8"/>
                                        </p:tgtEl>
                                      </p:cBhvr>
                                    </p:animEffect>
                                    <p:set>
                                      <p:cBhvr>
                                        <p:cTn id="129" dur="1" fill="hold">
                                          <p:stCondLst>
                                            <p:cond delay="499"/>
                                          </p:stCondLst>
                                        </p:cTn>
                                        <p:tgtEl>
                                          <p:spTgt spid="8"/>
                                        </p:tgtEl>
                                        <p:attrNameLst>
                                          <p:attrName>style.visibility</p:attrName>
                                        </p:attrNameLst>
                                      </p:cBhvr>
                                      <p:to>
                                        <p:strVal val="hidden"/>
                                      </p:to>
                                    </p:set>
                                  </p:childTnLst>
                                </p:cTn>
                              </p:par>
                              <p:par>
                                <p:cTn id="130" presetID="1" presetClass="emph" presetSubtype="2" fill="hold" nodeType="withEffect">
                                  <p:stCondLst>
                                    <p:cond delay="0"/>
                                  </p:stCondLst>
                                  <p:childTnLst>
                                    <p:animClr clrSpc="rgb" dir="cw">
                                      <p:cBhvr>
                                        <p:cTn id="131" dur="2000" fill="hold"/>
                                        <p:tgtEl>
                                          <p:spTgt spid="18"/>
                                        </p:tgtEl>
                                        <p:attrNameLst>
                                          <p:attrName>fillcolor</p:attrName>
                                        </p:attrNameLst>
                                      </p:cBhvr>
                                      <p:to>
                                        <a:srgbClr val="000000"/>
                                      </p:to>
                                    </p:animClr>
                                    <p:set>
                                      <p:cBhvr>
                                        <p:cTn id="132" dur="2000" fill="hold"/>
                                        <p:tgtEl>
                                          <p:spTgt spid="18"/>
                                        </p:tgtEl>
                                        <p:attrNameLst>
                                          <p:attrName>fill.type</p:attrName>
                                        </p:attrNameLst>
                                      </p:cBhvr>
                                      <p:to>
                                        <p:strVal val="solid"/>
                                      </p:to>
                                    </p:set>
                                    <p:set>
                                      <p:cBhvr>
                                        <p:cTn id="133" dur="2000" fill="hold"/>
                                        <p:tgtEl>
                                          <p:spTgt spid="18"/>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2000" fill="hold"/>
                                        <p:tgtEl>
                                          <p:spTgt spid="26"/>
                                        </p:tgtEl>
                                        <p:attrNameLst>
                                          <p:attrName>fillcolor</p:attrName>
                                        </p:attrNameLst>
                                      </p:cBhvr>
                                      <p:to>
                                        <a:srgbClr val="000000"/>
                                      </p:to>
                                    </p:animClr>
                                    <p:set>
                                      <p:cBhvr>
                                        <p:cTn id="136" dur="2000" fill="hold"/>
                                        <p:tgtEl>
                                          <p:spTgt spid="26"/>
                                        </p:tgtEl>
                                        <p:attrNameLst>
                                          <p:attrName>fill.type</p:attrName>
                                        </p:attrNameLst>
                                      </p:cBhvr>
                                      <p:to>
                                        <p:strVal val="solid"/>
                                      </p:to>
                                    </p:set>
                                    <p:set>
                                      <p:cBhvr>
                                        <p:cTn id="137" dur="2000" fill="hold"/>
                                        <p:tgtEl>
                                          <p:spTgt spid="26"/>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138" restart="whenNotActive" fill="hold" evtFilter="cancelBubble" nodeType="interactiveSeq">
                <p:stCondLst>
                  <p:cond evt="onClick" delay="0">
                    <p:tgtEl>
                      <p:spTgt spid="20"/>
                    </p:tgtEl>
                  </p:cond>
                </p:stCondLst>
                <p:endSync evt="end" delay="0">
                  <p:rtn val="all"/>
                </p:endSync>
                <p:childTnLst>
                  <p:par>
                    <p:cTn id="139" fill="hold">
                      <p:stCondLst>
                        <p:cond delay="0"/>
                      </p:stCondLst>
                      <p:childTnLst>
                        <p:par>
                          <p:cTn id="140" fill="hold">
                            <p:stCondLst>
                              <p:cond delay="0"/>
                            </p:stCondLst>
                            <p:childTnLst>
                              <p:par>
                                <p:cTn id="141" presetID="16" presetClass="exit" presetSubtype="21" fill="hold" nodeType="withEffect">
                                  <p:stCondLst>
                                    <p:cond delay="0"/>
                                  </p:stCondLst>
                                  <p:childTnLst>
                                    <p:animEffect transition="out" filter="barn(inVertical)">
                                      <p:cBhvr>
                                        <p:cTn id="142" dur="500"/>
                                        <p:tgtEl>
                                          <p:spTgt spid="10"/>
                                        </p:tgtEl>
                                      </p:cBhvr>
                                    </p:animEffect>
                                    <p:set>
                                      <p:cBhvr>
                                        <p:cTn id="143" dur="1" fill="hold">
                                          <p:stCondLst>
                                            <p:cond delay="499"/>
                                          </p:stCondLst>
                                        </p:cTn>
                                        <p:tgtEl>
                                          <p:spTgt spid="10"/>
                                        </p:tgtEl>
                                        <p:attrNameLst>
                                          <p:attrName>style.visibility</p:attrName>
                                        </p:attrNameLst>
                                      </p:cBhvr>
                                      <p:to>
                                        <p:strVal val="hidden"/>
                                      </p:to>
                                    </p:set>
                                  </p:childTnLst>
                                </p:cTn>
                              </p:par>
                              <p:par>
                                <p:cTn id="144" presetID="1" presetClass="emph" presetSubtype="2" fill="hold" nodeType="withEffect">
                                  <p:stCondLst>
                                    <p:cond delay="0"/>
                                  </p:stCondLst>
                                  <p:childTnLst>
                                    <p:animClr clrSpc="rgb" dir="cw">
                                      <p:cBhvr>
                                        <p:cTn id="145" dur="2000" fill="hold"/>
                                        <p:tgtEl>
                                          <p:spTgt spid="20"/>
                                        </p:tgtEl>
                                        <p:attrNameLst>
                                          <p:attrName>fillcolor</p:attrName>
                                        </p:attrNameLst>
                                      </p:cBhvr>
                                      <p:to>
                                        <a:srgbClr val="000000"/>
                                      </p:to>
                                    </p:animClr>
                                    <p:set>
                                      <p:cBhvr>
                                        <p:cTn id="146" dur="2000" fill="hold"/>
                                        <p:tgtEl>
                                          <p:spTgt spid="20"/>
                                        </p:tgtEl>
                                        <p:attrNameLst>
                                          <p:attrName>fill.type</p:attrName>
                                        </p:attrNameLst>
                                      </p:cBhvr>
                                      <p:to>
                                        <p:strVal val="solid"/>
                                      </p:to>
                                    </p:set>
                                    <p:set>
                                      <p:cBhvr>
                                        <p:cTn id="147" dur="2000" fill="hold"/>
                                        <p:tgtEl>
                                          <p:spTgt spid="20"/>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2000" fill="hold"/>
                                        <p:tgtEl>
                                          <p:spTgt spid="28"/>
                                        </p:tgtEl>
                                        <p:attrNameLst>
                                          <p:attrName>fillcolor</p:attrName>
                                        </p:attrNameLst>
                                      </p:cBhvr>
                                      <p:to>
                                        <a:srgbClr val="000000"/>
                                      </p:to>
                                    </p:animClr>
                                    <p:set>
                                      <p:cBhvr>
                                        <p:cTn id="150" dur="2000" fill="hold"/>
                                        <p:tgtEl>
                                          <p:spTgt spid="28"/>
                                        </p:tgtEl>
                                        <p:attrNameLst>
                                          <p:attrName>fill.type</p:attrName>
                                        </p:attrNameLst>
                                      </p:cBhvr>
                                      <p:to>
                                        <p:strVal val="solid"/>
                                      </p:to>
                                    </p:set>
                                    <p:set>
                                      <p:cBhvr>
                                        <p:cTn id="151" dur="2000" fill="hold"/>
                                        <p:tgtEl>
                                          <p:spTgt spid="28"/>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152" restart="whenNotActive" fill="hold" evtFilter="cancelBubble" nodeType="interactiveSeq">
                <p:stCondLst>
                  <p:cond evt="onClick" delay="0">
                    <p:tgtEl>
                      <p:spTgt spid="19"/>
                    </p:tgtEl>
                  </p:cond>
                </p:stCondLst>
                <p:endSync evt="end" delay="0">
                  <p:rtn val="all"/>
                </p:endSync>
                <p:childTnLst>
                  <p:par>
                    <p:cTn id="153" fill="hold">
                      <p:stCondLst>
                        <p:cond delay="0"/>
                      </p:stCondLst>
                      <p:childTnLst>
                        <p:par>
                          <p:cTn id="154" fill="hold">
                            <p:stCondLst>
                              <p:cond delay="0"/>
                            </p:stCondLst>
                            <p:childTnLst>
                              <p:par>
                                <p:cTn id="155" presetID="16" presetClass="exit" presetSubtype="21" fill="hold" nodeType="withEffect">
                                  <p:stCondLst>
                                    <p:cond delay="0"/>
                                  </p:stCondLst>
                                  <p:childTnLst>
                                    <p:animEffect transition="out" filter="barn(inVertical)">
                                      <p:cBhvr>
                                        <p:cTn id="156" dur="500"/>
                                        <p:tgtEl>
                                          <p:spTgt spid="9"/>
                                        </p:tgtEl>
                                      </p:cBhvr>
                                    </p:animEffect>
                                    <p:set>
                                      <p:cBhvr>
                                        <p:cTn id="157" dur="1" fill="hold">
                                          <p:stCondLst>
                                            <p:cond delay="499"/>
                                          </p:stCondLst>
                                        </p:cTn>
                                        <p:tgtEl>
                                          <p:spTgt spid="9"/>
                                        </p:tgtEl>
                                        <p:attrNameLst>
                                          <p:attrName>style.visibility</p:attrName>
                                        </p:attrNameLst>
                                      </p:cBhvr>
                                      <p:to>
                                        <p:strVal val="hidden"/>
                                      </p:to>
                                    </p:set>
                                  </p:childTnLst>
                                </p:cTn>
                              </p:par>
                              <p:par>
                                <p:cTn id="158" presetID="1" presetClass="emph" presetSubtype="2" fill="hold" nodeType="withEffect">
                                  <p:stCondLst>
                                    <p:cond delay="0"/>
                                  </p:stCondLst>
                                  <p:childTnLst>
                                    <p:animClr clrSpc="rgb" dir="cw">
                                      <p:cBhvr>
                                        <p:cTn id="159" dur="2000" fill="hold"/>
                                        <p:tgtEl>
                                          <p:spTgt spid="19"/>
                                        </p:tgtEl>
                                        <p:attrNameLst>
                                          <p:attrName>fillcolor</p:attrName>
                                        </p:attrNameLst>
                                      </p:cBhvr>
                                      <p:to>
                                        <a:srgbClr val="000000"/>
                                      </p:to>
                                    </p:animClr>
                                    <p:set>
                                      <p:cBhvr>
                                        <p:cTn id="160" dur="2000" fill="hold"/>
                                        <p:tgtEl>
                                          <p:spTgt spid="19"/>
                                        </p:tgtEl>
                                        <p:attrNameLst>
                                          <p:attrName>fill.type</p:attrName>
                                        </p:attrNameLst>
                                      </p:cBhvr>
                                      <p:to>
                                        <p:strVal val="solid"/>
                                      </p:to>
                                    </p:set>
                                    <p:set>
                                      <p:cBhvr>
                                        <p:cTn id="161" dur="2000" fill="hold"/>
                                        <p:tgtEl>
                                          <p:spTgt spid="19"/>
                                        </p:tgtEl>
                                        <p:attrNameLst>
                                          <p:attrName>fill.on</p:attrName>
                                        </p:attrNameLst>
                                      </p:cBhvr>
                                      <p:to>
                                        <p:strVal val="true"/>
                                      </p:to>
                                    </p:set>
                                  </p:childTnLst>
                                </p:cTn>
                              </p:par>
                              <p:par>
                                <p:cTn id="162" presetID="1" presetClass="emph" presetSubtype="2" fill="hold" nodeType="withEffect">
                                  <p:stCondLst>
                                    <p:cond delay="0"/>
                                  </p:stCondLst>
                                  <p:childTnLst>
                                    <p:animClr clrSpc="rgb" dir="cw">
                                      <p:cBhvr>
                                        <p:cTn id="163" dur="2000" fill="hold"/>
                                        <p:tgtEl>
                                          <p:spTgt spid="27"/>
                                        </p:tgtEl>
                                        <p:attrNameLst>
                                          <p:attrName>fillcolor</p:attrName>
                                        </p:attrNameLst>
                                      </p:cBhvr>
                                      <p:to>
                                        <a:srgbClr val="000000"/>
                                      </p:to>
                                    </p:animClr>
                                    <p:set>
                                      <p:cBhvr>
                                        <p:cTn id="164" dur="2000" fill="hold"/>
                                        <p:tgtEl>
                                          <p:spTgt spid="27"/>
                                        </p:tgtEl>
                                        <p:attrNameLst>
                                          <p:attrName>fill.type</p:attrName>
                                        </p:attrNameLst>
                                      </p:cBhvr>
                                      <p:to>
                                        <p:strVal val="solid"/>
                                      </p:to>
                                    </p:set>
                                    <p:set>
                                      <p:cBhvr>
                                        <p:cTn id="165" dur="2000" fill="hold"/>
                                        <p:tgtEl>
                                          <p:spTgt spid="27"/>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166" restart="whenNotActive" fill="hold" evtFilter="cancelBubble" nodeType="interactiveSeq">
                <p:stCondLst>
                  <p:cond evt="onClick" delay="0">
                    <p:tgtEl>
                      <p:spTgt spid="21"/>
                    </p:tgtEl>
                  </p:cond>
                </p:stCondLst>
                <p:endSync evt="end" delay="0">
                  <p:rtn val="all"/>
                </p:endSync>
                <p:childTnLst>
                  <p:par>
                    <p:cTn id="167" fill="hold">
                      <p:stCondLst>
                        <p:cond delay="0"/>
                      </p:stCondLst>
                      <p:childTnLst>
                        <p:par>
                          <p:cTn id="168" fill="hold">
                            <p:stCondLst>
                              <p:cond delay="0"/>
                            </p:stCondLst>
                            <p:childTnLst>
                              <p:par>
                                <p:cTn id="169" presetID="16" presetClass="exit" presetSubtype="21" fill="hold" nodeType="withEffect">
                                  <p:stCondLst>
                                    <p:cond delay="0"/>
                                  </p:stCondLst>
                                  <p:childTnLst>
                                    <p:animEffect transition="out" filter="barn(inVertical)">
                                      <p:cBhvr>
                                        <p:cTn id="170" dur="500"/>
                                        <p:tgtEl>
                                          <p:spTgt spid="11"/>
                                        </p:tgtEl>
                                      </p:cBhvr>
                                    </p:animEffect>
                                    <p:set>
                                      <p:cBhvr>
                                        <p:cTn id="171" dur="1" fill="hold">
                                          <p:stCondLst>
                                            <p:cond delay="499"/>
                                          </p:stCondLst>
                                        </p:cTn>
                                        <p:tgtEl>
                                          <p:spTgt spid="11"/>
                                        </p:tgtEl>
                                        <p:attrNameLst>
                                          <p:attrName>style.visibility</p:attrName>
                                        </p:attrNameLst>
                                      </p:cBhvr>
                                      <p:to>
                                        <p:strVal val="hidden"/>
                                      </p:to>
                                    </p:set>
                                  </p:childTnLst>
                                </p:cTn>
                              </p:par>
                              <p:par>
                                <p:cTn id="172" presetID="1" presetClass="emph" presetSubtype="2" fill="hold" nodeType="withEffect">
                                  <p:stCondLst>
                                    <p:cond delay="0"/>
                                  </p:stCondLst>
                                  <p:childTnLst>
                                    <p:animClr clrSpc="rgb" dir="cw">
                                      <p:cBhvr>
                                        <p:cTn id="173" dur="2000" fill="hold"/>
                                        <p:tgtEl>
                                          <p:spTgt spid="21"/>
                                        </p:tgtEl>
                                        <p:attrNameLst>
                                          <p:attrName>fillcolor</p:attrName>
                                        </p:attrNameLst>
                                      </p:cBhvr>
                                      <p:to>
                                        <a:srgbClr val="000000"/>
                                      </p:to>
                                    </p:animClr>
                                    <p:set>
                                      <p:cBhvr>
                                        <p:cTn id="174" dur="2000" fill="hold"/>
                                        <p:tgtEl>
                                          <p:spTgt spid="21"/>
                                        </p:tgtEl>
                                        <p:attrNameLst>
                                          <p:attrName>fill.type</p:attrName>
                                        </p:attrNameLst>
                                      </p:cBhvr>
                                      <p:to>
                                        <p:strVal val="solid"/>
                                      </p:to>
                                    </p:set>
                                    <p:set>
                                      <p:cBhvr>
                                        <p:cTn id="175" dur="2000" fill="hold"/>
                                        <p:tgtEl>
                                          <p:spTgt spid="21"/>
                                        </p:tgtEl>
                                        <p:attrNameLst>
                                          <p:attrName>fill.on</p:attrName>
                                        </p:attrNameLst>
                                      </p:cBhvr>
                                      <p:to>
                                        <p:strVal val="true"/>
                                      </p:to>
                                    </p:set>
                                  </p:childTnLst>
                                </p:cTn>
                              </p:par>
                              <p:par>
                                <p:cTn id="176" presetID="1" presetClass="emph" presetSubtype="2" fill="hold" nodeType="withEffect">
                                  <p:stCondLst>
                                    <p:cond delay="0"/>
                                  </p:stCondLst>
                                  <p:childTnLst>
                                    <p:animClr clrSpc="rgb" dir="cw">
                                      <p:cBhvr>
                                        <p:cTn id="177" dur="2000" fill="hold"/>
                                        <p:tgtEl>
                                          <p:spTgt spid="29"/>
                                        </p:tgtEl>
                                        <p:attrNameLst>
                                          <p:attrName>fillcolor</p:attrName>
                                        </p:attrNameLst>
                                      </p:cBhvr>
                                      <p:to>
                                        <a:srgbClr val="000000"/>
                                      </p:to>
                                    </p:animClr>
                                    <p:set>
                                      <p:cBhvr>
                                        <p:cTn id="178" dur="2000" fill="hold"/>
                                        <p:tgtEl>
                                          <p:spTgt spid="29"/>
                                        </p:tgtEl>
                                        <p:attrNameLst>
                                          <p:attrName>fill.type</p:attrName>
                                        </p:attrNameLst>
                                      </p:cBhvr>
                                      <p:to>
                                        <p:strVal val="solid"/>
                                      </p:to>
                                    </p:set>
                                    <p:set>
                                      <p:cBhvr>
                                        <p:cTn id="179" dur="2000" fill="hold"/>
                                        <p:tgtEl>
                                          <p:spTgt spid="29"/>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180" restart="whenNotActive" fill="hold" evtFilter="cancelBubble" nodeType="interactiveSeq">
                <p:stCondLst>
                  <p:cond evt="onClick" delay="0">
                    <p:tgtEl>
                      <p:spTgt spid="22"/>
                    </p:tgtEl>
                  </p:cond>
                </p:stCondLst>
                <p:endSync evt="end" delay="0">
                  <p:rtn val="all"/>
                </p:endSync>
                <p:childTnLst>
                  <p:par>
                    <p:cTn id="181" fill="hold">
                      <p:stCondLst>
                        <p:cond delay="0"/>
                      </p:stCondLst>
                      <p:childTnLst>
                        <p:par>
                          <p:cTn id="182" fill="hold">
                            <p:stCondLst>
                              <p:cond delay="0"/>
                            </p:stCondLst>
                            <p:childTnLst>
                              <p:par>
                                <p:cTn id="183" presetID="16" presetClass="exit" presetSubtype="21" fill="hold" nodeType="withEffect">
                                  <p:stCondLst>
                                    <p:cond delay="0"/>
                                  </p:stCondLst>
                                  <p:childTnLst>
                                    <p:animEffect transition="out" filter="barn(inVertical)">
                                      <p:cBhvr>
                                        <p:cTn id="184" dur="500"/>
                                        <p:tgtEl>
                                          <p:spTgt spid="12"/>
                                        </p:tgtEl>
                                      </p:cBhvr>
                                    </p:animEffect>
                                    <p:set>
                                      <p:cBhvr>
                                        <p:cTn id="185" dur="1" fill="hold">
                                          <p:stCondLst>
                                            <p:cond delay="499"/>
                                          </p:stCondLst>
                                        </p:cTn>
                                        <p:tgtEl>
                                          <p:spTgt spid="12"/>
                                        </p:tgtEl>
                                        <p:attrNameLst>
                                          <p:attrName>style.visibility</p:attrName>
                                        </p:attrNameLst>
                                      </p:cBhvr>
                                      <p:to>
                                        <p:strVal val="hidden"/>
                                      </p:to>
                                    </p:set>
                                  </p:childTnLst>
                                </p:cTn>
                              </p:par>
                              <p:par>
                                <p:cTn id="186" presetID="1" presetClass="emph" presetSubtype="2" fill="hold" nodeType="withEffect">
                                  <p:stCondLst>
                                    <p:cond delay="0"/>
                                  </p:stCondLst>
                                  <p:childTnLst>
                                    <p:animClr clrSpc="rgb" dir="cw">
                                      <p:cBhvr>
                                        <p:cTn id="187" dur="2000" fill="hold"/>
                                        <p:tgtEl>
                                          <p:spTgt spid="22"/>
                                        </p:tgtEl>
                                        <p:attrNameLst>
                                          <p:attrName>fillcolor</p:attrName>
                                        </p:attrNameLst>
                                      </p:cBhvr>
                                      <p:to>
                                        <a:srgbClr val="000000"/>
                                      </p:to>
                                    </p:animClr>
                                    <p:set>
                                      <p:cBhvr>
                                        <p:cTn id="188" dur="2000" fill="hold"/>
                                        <p:tgtEl>
                                          <p:spTgt spid="22"/>
                                        </p:tgtEl>
                                        <p:attrNameLst>
                                          <p:attrName>fill.type</p:attrName>
                                        </p:attrNameLst>
                                      </p:cBhvr>
                                      <p:to>
                                        <p:strVal val="solid"/>
                                      </p:to>
                                    </p:set>
                                    <p:set>
                                      <p:cBhvr>
                                        <p:cTn id="189" dur="2000" fill="hold"/>
                                        <p:tgtEl>
                                          <p:spTgt spid="22"/>
                                        </p:tgtEl>
                                        <p:attrNameLst>
                                          <p:attrName>fill.on</p:attrName>
                                        </p:attrNameLst>
                                      </p:cBhvr>
                                      <p:to>
                                        <p:strVal val="true"/>
                                      </p:to>
                                    </p:set>
                                  </p:childTnLst>
                                </p:cTn>
                              </p:par>
                              <p:par>
                                <p:cTn id="190" presetID="1" presetClass="emph" presetSubtype="2" fill="hold" nodeType="withEffect">
                                  <p:stCondLst>
                                    <p:cond delay="0"/>
                                  </p:stCondLst>
                                  <p:childTnLst>
                                    <p:animClr clrSpc="rgb" dir="cw">
                                      <p:cBhvr>
                                        <p:cTn id="191" dur="2000" fill="hold"/>
                                        <p:tgtEl>
                                          <p:spTgt spid="30"/>
                                        </p:tgtEl>
                                        <p:attrNameLst>
                                          <p:attrName>fillcolor</p:attrName>
                                        </p:attrNameLst>
                                      </p:cBhvr>
                                      <p:to>
                                        <a:srgbClr val="000000"/>
                                      </p:to>
                                    </p:animClr>
                                    <p:set>
                                      <p:cBhvr>
                                        <p:cTn id="192" dur="2000" fill="hold"/>
                                        <p:tgtEl>
                                          <p:spTgt spid="30"/>
                                        </p:tgtEl>
                                        <p:attrNameLst>
                                          <p:attrName>fill.type</p:attrName>
                                        </p:attrNameLst>
                                      </p:cBhvr>
                                      <p:to>
                                        <p:strVal val="solid"/>
                                      </p:to>
                                    </p:set>
                                    <p:set>
                                      <p:cBhvr>
                                        <p:cTn id="193" dur="2000" fill="hold"/>
                                        <p:tgtEl>
                                          <p:spTgt spid="30"/>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194" restart="whenNotActive" fill="hold" evtFilter="cancelBubble" nodeType="interactiveSeq">
                <p:stCondLst>
                  <p:cond evt="onClick" delay="0">
                    <p:tgtEl>
                      <p:spTgt spid="23"/>
                    </p:tgtEl>
                  </p:cond>
                </p:stCondLst>
                <p:endSync evt="end" delay="0">
                  <p:rtn val="all"/>
                </p:endSync>
                <p:childTnLst>
                  <p:par>
                    <p:cTn id="195" fill="hold">
                      <p:stCondLst>
                        <p:cond delay="0"/>
                      </p:stCondLst>
                      <p:childTnLst>
                        <p:par>
                          <p:cTn id="196" fill="hold">
                            <p:stCondLst>
                              <p:cond delay="0"/>
                            </p:stCondLst>
                            <p:childTnLst>
                              <p:par>
                                <p:cTn id="197" presetID="3" presetClass="exit" presetSubtype="10" fill="hold" nodeType="withEffect">
                                  <p:stCondLst>
                                    <p:cond delay="0"/>
                                  </p:stCondLst>
                                  <p:childTnLst>
                                    <p:animEffect transition="out" filter="blinds(horizontal)">
                                      <p:cBhvr>
                                        <p:cTn id="198" dur="500"/>
                                        <p:tgtEl>
                                          <p:spTgt spid="13"/>
                                        </p:tgtEl>
                                      </p:cBhvr>
                                    </p:animEffect>
                                    <p:set>
                                      <p:cBhvr>
                                        <p:cTn id="199" dur="1" fill="hold">
                                          <p:stCondLst>
                                            <p:cond delay="499"/>
                                          </p:stCondLst>
                                        </p:cTn>
                                        <p:tgtEl>
                                          <p:spTgt spid="13"/>
                                        </p:tgtEl>
                                        <p:attrNameLst>
                                          <p:attrName>style.visibility</p:attrName>
                                        </p:attrNameLst>
                                      </p:cBhvr>
                                      <p:to>
                                        <p:strVal val="hidden"/>
                                      </p:to>
                                    </p:set>
                                  </p:childTnLst>
                                </p:cTn>
                              </p:par>
                              <p:par>
                                <p:cTn id="200" presetID="1" presetClass="emph" presetSubtype="2" fill="hold" nodeType="withEffect">
                                  <p:stCondLst>
                                    <p:cond delay="0"/>
                                  </p:stCondLst>
                                  <p:childTnLst>
                                    <p:animClr clrSpc="rgb" dir="cw">
                                      <p:cBhvr>
                                        <p:cTn id="201" dur="2000" fill="hold"/>
                                        <p:tgtEl>
                                          <p:spTgt spid="23"/>
                                        </p:tgtEl>
                                        <p:attrNameLst>
                                          <p:attrName>fillcolor</p:attrName>
                                        </p:attrNameLst>
                                      </p:cBhvr>
                                      <p:to>
                                        <a:srgbClr val="000000"/>
                                      </p:to>
                                    </p:animClr>
                                    <p:set>
                                      <p:cBhvr>
                                        <p:cTn id="202" dur="2000" fill="hold"/>
                                        <p:tgtEl>
                                          <p:spTgt spid="23"/>
                                        </p:tgtEl>
                                        <p:attrNameLst>
                                          <p:attrName>fill.type</p:attrName>
                                        </p:attrNameLst>
                                      </p:cBhvr>
                                      <p:to>
                                        <p:strVal val="solid"/>
                                      </p:to>
                                    </p:set>
                                    <p:set>
                                      <p:cBhvr>
                                        <p:cTn id="203" dur="2000" fill="hold"/>
                                        <p:tgtEl>
                                          <p:spTgt spid="23"/>
                                        </p:tgtEl>
                                        <p:attrNameLst>
                                          <p:attrName>fill.on</p:attrName>
                                        </p:attrNameLst>
                                      </p:cBhvr>
                                      <p:to>
                                        <p:strVal val="true"/>
                                      </p:to>
                                    </p:set>
                                  </p:childTnLst>
                                </p:cTn>
                              </p:par>
                              <p:par>
                                <p:cTn id="204" presetID="1" presetClass="emph" presetSubtype="2" fill="hold" nodeType="withEffect">
                                  <p:stCondLst>
                                    <p:cond delay="0"/>
                                  </p:stCondLst>
                                  <p:childTnLst>
                                    <p:animClr clrSpc="rgb" dir="cw">
                                      <p:cBhvr>
                                        <p:cTn id="205" dur="2000" fill="hold"/>
                                        <p:tgtEl>
                                          <p:spTgt spid="31"/>
                                        </p:tgtEl>
                                        <p:attrNameLst>
                                          <p:attrName>fillcolor</p:attrName>
                                        </p:attrNameLst>
                                      </p:cBhvr>
                                      <p:to>
                                        <a:srgbClr val="000000"/>
                                      </p:to>
                                    </p:animClr>
                                    <p:set>
                                      <p:cBhvr>
                                        <p:cTn id="206" dur="2000" fill="hold"/>
                                        <p:tgtEl>
                                          <p:spTgt spid="31"/>
                                        </p:tgtEl>
                                        <p:attrNameLst>
                                          <p:attrName>fill.type</p:attrName>
                                        </p:attrNameLst>
                                      </p:cBhvr>
                                      <p:to>
                                        <p:strVal val="solid"/>
                                      </p:to>
                                    </p:set>
                                    <p:set>
                                      <p:cBhvr>
                                        <p:cTn id="207" dur="2000" fill="hold"/>
                                        <p:tgtEl>
                                          <p:spTgt spid="31"/>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208" restart="whenNotActive" fill="hold" evtFilter="cancelBubble" nodeType="interactiveSeq">
                <p:stCondLst>
                  <p:cond evt="onClick" delay="0">
                    <p:tgtEl>
                      <p:spTgt spid="24"/>
                    </p:tgtEl>
                  </p:cond>
                </p:stCondLst>
                <p:endSync evt="end" delay="0">
                  <p:rtn val="all"/>
                </p:endSync>
                <p:childTnLst>
                  <p:par>
                    <p:cTn id="209" fill="hold">
                      <p:stCondLst>
                        <p:cond delay="0"/>
                      </p:stCondLst>
                      <p:childTnLst>
                        <p:par>
                          <p:cTn id="210" fill="hold">
                            <p:stCondLst>
                              <p:cond delay="0"/>
                            </p:stCondLst>
                            <p:childTnLst>
                              <p:par>
                                <p:cTn id="211" presetID="1" presetClass="emph" presetSubtype="2" fill="hold" nodeType="withEffect">
                                  <p:stCondLst>
                                    <p:cond delay="0"/>
                                  </p:stCondLst>
                                  <p:childTnLst>
                                    <p:animClr clrSpc="rgb" dir="cw">
                                      <p:cBhvr>
                                        <p:cTn id="212" dur="2000" fill="hold"/>
                                        <p:tgtEl>
                                          <p:spTgt spid="6"/>
                                        </p:tgtEl>
                                        <p:attrNameLst>
                                          <p:attrName>fillcolor</p:attrName>
                                        </p:attrNameLst>
                                      </p:cBhvr>
                                      <p:to>
                                        <a:srgbClr val="000000"/>
                                      </p:to>
                                    </p:animClr>
                                    <p:set>
                                      <p:cBhvr>
                                        <p:cTn id="213" dur="2000" fill="hold"/>
                                        <p:tgtEl>
                                          <p:spTgt spid="6"/>
                                        </p:tgtEl>
                                        <p:attrNameLst>
                                          <p:attrName>fill.type</p:attrName>
                                        </p:attrNameLst>
                                      </p:cBhvr>
                                      <p:to>
                                        <p:strVal val="solid"/>
                                      </p:to>
                                    </p:set>
                                    <p:set>
                                      <p:cBhvr>
                                        <p:cTn id="214" dur="2000" fill="hold"/>
                                        <p:tgtEl>
                                          <p:spTgt spid="6"/>
                                        </p:tgtEl>
                                        <p:attrNameLst>
                                          <p:attrName>fill.on</p:attrName>
                                        </p:attrNameLst>
                                      </p:cBhvr>
                                      <p:to>
                                        <p:strVal val="true"/>
                                      </p:to>
                                    </p:set>
                                  </p:childTnLst>
                                </p:cTn>
                              </p:par>
                              <p:par>
                                <p:cTn id="215" presetID="1" presetClass="emph" presetSubtype="2" fill="hold" nodeType="withEffect">
                                  <p:stCondLst>
                                    <p:cond delay="0"/>
                                  </p:stCondLst>
                                  <p:childTnLst>
                                    <p:animClr clrSpc="rgb" dir="cw">
                                      <p:cBhvr>
                                        <p:cTn id="216" dur="2000" fill="hold"/>
                                        <p:tgtEl>
                                          <p:spTgt spid="16"/>
                                        </p:tgtEl>
                                        <p:attrNameLst>
                                          <p:attrName>fillcolor</p:attrName>
                                        </p:attrNameLst>
                                      </p:cBhvr>
                                      <p:to>
                                        <a:srgbClr val="000000"/>
                                      </p:to>
                                    </p:animClr>
                                    <p:set>
                                      <p:cBhvr>
                                        <p:cTn id="217" dur="2000" fill="hold"/>
                                        <p:tgtEl>
                                          <p:spTgt spid="16"/>
                                        </p:tgtEl>
                                        <p:attrNameLst>
                                          <p:attrName>fill.type</p:attrName>
                                        </p:attrNameLst>
                                      </p:cBhvr>
                                      <p:to>
                                        <p:strVal val="solid"/>
                                      </p:to>
                                    </p:set>
                                    <p:set>
                                      <p:cBhvr>
                                        <p:cTn id="218" dur="2000" fill="hold"/>
                                        <p:tgtEl>
                                          <p:spTgt spid="16"/>
                                        </p:tgtEl>
                                        <p:attrNameLst>
                                          <p:attrName>fill.on</p:attrName>
                                        </p:attrNameLst>
                                      </p:cBhvr>
                                      <p:to>
                                        <p:strVal val="true"/>
                                      </p:to>
                                    </p:set>
                                  </p:childTnLst>
                                </p:cTn>
                              </p:par>
                              <p:par>
                                <p:cTn id="219" presetID="1" presetClass="emph" presetSubtype="2" fill="hold" nodeType="withEffect">
                                  <p:stCondLst>
                                    <p:cond delay="0"/>
                                  </p:stCondLst>
                                  <p:childTnLst>
                                    <p:animClr clrSpc="rgb" dir="cw">
                                      <p:cBhvr>
                                        <p:cTn id="220" dur="2000" fill="hold"/>
                                        <p:tgtEl>
                                          <p:spTgt spid="24"/>
                                        </p:tgtEl>
                                        <p:attrNameLst>
                                          <p:attrName>fillcolor</p:attrName>
                                        </p:attrNameLst>
                                      </p:cBhvr>
                                      <p:to>
                                        <a:srgbClr val="000000"/>
                                      </p:to>
                                    </p:animClr>
                                    <p:set>
                                      <p:cBhvr>
                                        <p:cTn id="221" dur="2000" fill="hold"/>
                                        <p:tgtEl>
                                          <p:spTgt spid="24"/>
                                        </p:tgtEl>
                                        <p:attrNameLst>
                                          <p:attrName>fill.type</p:attrName>
                                        </p:attrNameLst>
                                      </p:cBhvr>
                                      <p:to>
                                        <p:strVal val="solid"/>
                                      </p:to>
                                    </p:set>
                                    <p:set>
                                      <p:cBhvr>
                                        <p:cTn id="222" dur="20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223" restart="whenNotActive" fill="hold" evtFilter="cancelBubble" nodeType="interactiveSeq">
                <p:stCondLst>
                  <p:cond evt="onClick" delay="0">
                    <p:tgtEl>
                      <p:spTgt spid="25"/>
                    </p:tgtEl>
                  </p:cond>
                </p:stCondLst>
                <p:endSync evt="end" delay="0">
                  <p:rtn val="all"/>
                </p:endSync>
                <p:childTnLst>
                  <p:par>
                    <p:cTn id="224" fill="hold">
                      <p:stCondLst>
                        <p:cond delay="0"/>
                      </p:stCondLst>
                      <p:childTnLst>
                        <p:par>
                          <p:cTn id="225" fill="hold">
                            <p:stCondLst>
                              <p:cond delay="0"/>
                            </p:stCondLst>
                            <p:childTnLst>
                              <p:par>
                                <p:cTn id="226" presetID="1" presetClass="emph" presetSubtype="2" fill="hold" nodeType="withEffect">
                                  <p:stCondLst>
                                    <p:cond delay="0"/>
                                  </p:stCondLst>
                                  <p:childTnLst>
                                    <p:animClr clrSpc="rgb" dir="cw">
                                      <p:cBhvr>
                                        <p:cTn id="227" dur="2000" fill="hold"/>
                                        <p:tgtEl>
                                          <p:spTgt spid="7"/>
                                        </p:tgtEl>
                                        <p:attrNameLst>
                                          <p:attrName>fillcolor</p:attrName>
                                        </p:attrNameLst>
                                      </p:cBhvr>
                                      <p:to>
                                        <a:srgbClr val="000000"/>
                                      </p:to>
                                    </p:animClr>
                                    <p:set>
                                      <p:cBhvr>
                                        <p:cTn id="228" dur="2000" fill="hold"/>
                                        <p:tgtEl>
                                          <p:spTgt spid="7"/>
                                        </p:tgtEl>
                                        <p:attrNameLst>
                                          <p:attrName>fill.type</p:attrName>
                                        </p:attrNameLst>
                                      </p:cBhvr>
                                      <p:to>
                                        <p:strVal val="solid"/>
                                      </p:to>
                                    </p:set>
                                    <p:set>
                                      <p:cBhvr>
                                        <p:cTn id="229" dur="2000" fill="hold"/>
                                        <p:tgtEl>
                                          <p:spTgt spid="7"/>
                                        </p:tgtEl>
                                        <p:attrNameLst>
                                          <p:attrName>fill.on</p:attrName>
                                        </p:attrNameLst>
                                      </p:cBhvr>
                                      <p:to>
                                        <p:strVal val="true"/>
                                      </p:to>
                                    </p:set>
                                  </p:childTnLst>
                                </p:cTn>
                              </p:par>
                              <p:par>
                                <p:cTn id="230" presetID="1" presetClass="emph" presetSubtype="2" fill="hold" nodeType="withEffect">
                                  <p:stCondLst>
                                    <p:cond delay="0"/>
                                  </p:stCondLst>
                                  <p:childTnLst>
                                    <p:animClr clrSpc="rgb" dir="cw">
                                      <p:cBhvr>
                                        <p:cTn id="231" dur="2000" fill="hold"/>
                                        <p:tgtEl>
                                          <p:spTgt spid="17"/>
                                        </p:tgtEl>
                                        <p:attrNameLst>
                                          <p:attrName>fillcolor</p:attrName>
                                        </p:attrNameLst>
                                      </p:cBhvr>
                                      <p:to>
                                        <a:srgbClr val="000000"/>
                                      </p:to>
                                    </p:animClr>
                                    <p:set>
                                      <p:cBhvr>
                                        <p:cTn id="232" dur="2000" fill="hold"/>
                                        <p:tgtEl>
                                          <p:spTgt spid="17"/>
                                        </p:tgtEl>
                                        <p:attrNameLst>
                                          <p:attrName>fill.type</p:attrName>
                                        </p:attrNameLst>
                                      </p:cBhvr>
                                      <p:to>
                                        <p:strVal val="solid"/>
                                      </p:to>
                                    </p:set>
                                    <p:set>
                                      <p:cBhvr>
                                        <p:cTn id="233" dur="2000" fill="hold"/>
                                        <p:tgtEl>
                                          <p:spTgt spid="17"/>
                                        </p:tgtEl>
                                        <p:attrNameLst>
                                          <p:attrName>fill.on</p:attrName>
                                        </p:attrNameLst>
                                      </p:cBhvr>
                                      <p:to>
                                        <p:strVal val="true"/>
                                      </p:to>
                                    </p:set>
                                  </p:childTnLst>
                                </p:cTn>
                              </p:par>
                              <p:par>
                                <p:cTn id="234" presetID="1" presetClass="emph" presetSubtype="2" fill="hold" nodeType="withEffect">
                                  <p:stCondLst>
                                    <p:cond delay="0"/>
                                  </p:stCondLst>
                                  <p:childTnLst>
                                    <p:animClr clrSpc="rgb" dir="cw">
                                      <p:cBhvr>
                                        <p:cTn id="235" dur="2000" fill="hold"/>
                                        <p:tgtEl>
                                          <p:spTgt spid="25"/>
                                        </p:tgtEl>
                                        <p:attrNameLst>
                                          <p:attrName>fillcolor</p:attrName>
                                        </p:attrNameLst>
                                      </p:cBhvr>
                                      <p:to>
                                        <a:srgbClr val="000000"/>
                                      </p:to>
                                    </p:animClr>
                                    <p:set>
                                      <p:cBhvr>
                                        <p:cTn id="236" dur="2000" fill="hold"/>
                                        <p:tgtEl>
                                          <p:spTgt spid="25"/>
                                        </p:tgtEl>
                                        <p:attrNameLst>
                                          <p:attrName>fill.type</p:attrName>
                                        </p:attrNameLst>
                                      </p:cBhvr>
                                      <p:to>
                                        <p:strVal val="solid"/>
                                      </p:to>
                                    </p:set>
                                    <p:set>
                                      <p:cBhvr>
                                        <p:cTn id="237" dur="20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238" restart="whenNotActive" fill="hold" evtFilter="cancelBubble" nodeType="interactiveSeq">
                <p:stCondLst>
                  <p:cond evt="onClick" delay="0">
                    <p:tgtEl>
                      <p:spTgt spid="26"/>
                    </p:tgtEl>
                  </p:cond>
                </p:stCondLst>
                <p:endSync evt="end" delay="0">
                  <p:rtn val="all"/>
                </p:endSync>
                <p:childTnLst>
                  <p:par>
                    <p:cTn id="239" fill="hold">
                      <p:stCondLst>
                        <p:cond delay="0"/>
                      </p:stCondLst>
                      <p:childTnLst>
                        <p:par>
                          <p:cTn id="240" fill="hold">
                            <p:stCondLst>
                              <p:cond delay="0"/>
                            </p:stCondLst>
                            <p:childTnLst>
                              <p:par>
                                <p:cTn id="241" presetID="1" presetClass="emph" presetSubtype="2" fill="hold" nodeType="withEffect">
                                  <p:stCondLst>
                                    <p:cond delay="0"/>
                                  </p:stCondLst>
                                  <p:childTnLst>
                                    <p:animClr clrSpc="rgb" dir="cw">
                                      <p:cBhvr>
                                        <p:cTn id="242" dur="2000" fill="hold"/>
                                        <p:tgtEl>
                                          <p:spTgt spid="8"/>
                                        </p:tgtEl>
                                        <p:attrNameLst>
                                          <p:attrName>fillcolor</p:attrName>
                                        </p:attrNameLst>
                                      </p:cBhvr>
                                      <p:to>
                                        <a:srgbClr val="000000"/>
                                      </p:to>
                                    </p:animClr>
                                    <p:set>
                                      <p:cBhvr>
                                        <p:cTn id="243" dur="2000" fill="hold"/>
                                        <p:tgtEl>
                                          <p:spTgt spid="8"/>
                                        </p:tgtEl>
                                        <p:attrNameLst>
                                          <p:attrName>fill.type</p:attrName>
                                        </p:attrNameLst>
                                      </p:cBhvr>
                                      <p:to>
                                        <p:strVal val="solid"/>
                                      </p:to>
                                    </p:set>
                                    <p:set>
                                      <p:cBhvr>
                                        <p:cTn id="244" dur="2000" fill="hold"/>
                                        <p:tgtEl>
                                          <p:spTgt spid="8"/>
                                        </p:tgtEl>
                                        <p:attrNameLst>
                                          <p:attrName>fill.on</p:attrName>
                                        </p:attrNameLst>
                                      </p:cBhvr>
                                      <p:to>
                                        <p:strVal val="true"/>
                                      </p:to>
                                    </p:set>
                                  </p:childTnLst>
                                </p:cTn>
                              </p:par>
                              <p:par>
                                <p:cTn id="245" presetID="1" presetClass="emph" presetSubtype="2" fill="hold" nodeType="withEffect">
                                  <p:stCondLst>
                                    <p:cond delay="0"/>
                                  </p:stCondLst>
                                  <p:childTnLst>
                                    <p:animClr clrSpc="rgb" dir="cw">
                                      <p:cBhvr>
                                        <p:cTn id="246" dur="2000" fill="hold"/>
                                        <p:tgtEl>
                                          <p:spTgt spid="18"/>
                                        </p:tgtEl>
                                        <p:attrNameLst>
                                          <p:attrName>fillcolor</p:attrName>
                                        </p:attrNameLst>
                                      </p:cBhvr>
                                      <p:to>
                                        <a:srgbClr val="000000"/>
                                      </p:to>
                                    </p:animClr>
                                    <p:set>
                                      <p:cBhvr>
                                        <p:cTn id="247" dur="2000" fill="hold"/>
                                        <p:tgtEl>
                                          <p:spTgt spid="18"/>
                                        </p:tgtEl>
                                        <p:attrNameLst>
                                          <p:attrName>fill.type</p:attrName>
                                        </p:attrNameLst>
                                      </p:cBhvr>
                                      <p:to>
                                        <p:strVal val="solid"/>
                                      </p:to>
                                    </p:set>
                                    <p:set>
                                      <p:cBhvr>
                                        <p:cTn id="248" dur="2000" fill="hold"/>
                                        <p:tgtEl>
                                          <p:spTgt spid="18"/>
                                        </p:tgtEl>
                                        <p:attrNameLst>
                                          <p:attrName>fill.on</p:attrName>
                                        </p:attrNameLst>
                                      </p:cBhvr>
                                      <p:to>
                                        <p:strVal val="true"/>
                                      </p:to>
                                    </p:set>
                                  </p:childTnLst>
                                </p:cTn>
                              </p:par>
                              <p:par>
                                <p:cTn id="249" presetID="1" presetClass="emph" presetSubtype="2" fill="hold" nodeType="withEffect">
                                  <p:stCondLst>
                                    <p:cond delay="0"/>
                                  </p:stCondLst>
                                  <p:childTnLst>
                                    <p:animClr clrSpc="rgb" dir="cw">
                                      <p:cBhvr>
                                        <p:cTn id="250" dur="2000" fill="hold"/>
                                        <p:tgtEl>
                                          <p:spTgt spid="26"/>
                                        </p:tgtEl>
                                        <p:attrNameLst>
                                          <p:attrName>fillcolor</p:attrName>
                                        </p:attrNameLst>
                                      </p:cBhvr>
                                      <p:to>
                                        <a:srgbClr val="000000"/>
                                      </p:to>
                                    </p:animClr>
                                    <p:set>
                                      <p:cBhvr>
                                        <p:cTn id="251" dur="2000" fill="hold"/>
                                        <p:tgtEl>
                                          <p:spTgt spid="26"/>
                                        </p:tgtEl>
                                        <p:attrNameLst>
                                          <p:attrName>fill.type</p:attrName>
                                        </p:attrNameLst>
                                      </p:cBhvr>
                                      <p:to>
                                        <p:strVal val="solid"/>
                                      </p:to>
                                    </p:set>
                                    <p:set>
                                      <p:cBhvr>
                                        <p:cTn id="252" dur="20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253" restart="whenNotActive" fill="hold" evtFilter="cancelBubble" nodeType="interactiveSeq">
                <p:stCondLst>
                  <p:cond evt="onClick" delay="0">
                    <p:tgtEl>
                      <p:spTgt spid="28"/>
                    </p:tgtEl>
                  </p:cond>
                </p:stCondLst>
                <p:endSync evt="end" delay="0">
                  <p:rtn val="all"/>
                </p:endSync>
                <p:childTnLst>
                  <p:par>
                    <p:cTn id="254" fill="hold">
                      <p:stCondLst>
                        <p:cond delay="0"/>
                      </p:stCondLst>
                      <p:childTnLst>
                        <p:par>
                          <p:cTn id="255" fill="hold">
                            <p:stCondLst>
                              <p:cond delay="0"/>
                            </p:stCondLst>
                            <p:childTnLst>
                              <p:par>
                                <p:cTn id="256" presetID="1" presetClass="emph" presetSubtype="2" fill="hold" nodeType="withEffect">
                                  <p:stCondLst>
                                    <p:cond delay="0"/>
                                  </p:stCondLst>
                                  <p:childTnLst>
                                    <p:animClr clrSpc="rgb" dir="cw">
                                      <p:cBhvr>
                                        <p:cTn id="257" dur="2000" fill="hold"/>
                                        <p:tgtEl>
                                          <p:spTgt spid="10"/>
                                        </p:tgtEl>
                                        <p:attrNameLst>
                                          <p:attrName>fillcolor</p:attrName>
                                        </p:attrNameLst>
                                      </p:cBhvr>
                                      <p:to>
                                        <a:srgbClr val="000000"/>
                                      </p:to>
                                    </p:animClr>
                                    <p:set>
                                      <p:cBhvr>
                                        <p:cTn id="258" dur="2000" fill="hold"/>
                                        <p:tgtEl>
                                          <p:spTgt spid="10"/>
                                        </p:tgtEl>
                                        <p:attrNameLst>
                                          <p:attrName>fill.type</p:attrName>
                                        </p:attrNameLst>
                                      </p:cBhvr>
                                      <p:to>
                                        <p:strVal val="solid"/>
                                      </p:to>
                                    </p:set>
                                    <p:set>
                                      <p:cBhvr>
                                        <p:cTn id="259" dur="2000" fill="hold"/>
                                        <p:tgtEl>
                                          <p:spTgt spid="10"/>
                                        </p:tgtEl>
                                        <p:attrNameLst>
                                          <p:attrName>fill.on</p:attrName>
                                        </p:attrNameLst>
                                      </p:cBhvr>
                                      <p:to>
                                        <p:strVal val="true"/>
                                      </p:to>
                                    </p:set>
                                  </p:childTnLst>
                                </p:cTn>
                              </p:par>
                              <p:par>
                                <p:cTn id="260" presetID="1" presetClass="emph" presetSubtype="2" fill="hold" nodeType="withEffect">
                                  <p:stCondLst>
                                    <p:cond delay="0"/>
                                  </p:stCondLst>
                                  <p:childTnLst>
                                    <p:animClr clrSpc="rgb" dir="cw">
                                      <p:cBhvr>
                                        <p:cTn id="261" dur="2000" fill="hold"/>
                                        <p:tgtEl>
                                          <p:spTgt spid="20"/>
                                        </p:tgtEl>
                                        <p:attrNameLst>
                                          <p:attrName>fillcolor</p:attrName>
                                        </p:attrNameLst>
                                      </p:cBhvr>
                                      <p:to>
                                        <a:srgbClr val="000000"/>
                                      </p:to>
                                    </p:animClr>
                                    <p:set>
                                      <p:cBhvr>
                                        <p:cTn id="262" dur="2000" fill="hold"/>
                                        <p:tgtEl>
                                          <p:spTgt spid="20"/>
                                        </p:tgtEl>
                                        <p:attrNameLst>
                                          <p:attrName>fill.type</p:attrName>
                                        </p:attrNameLst>
                                      </p:cBhvr>
                                      <p:to>
                                        <p:strVal val="solid"/>
                                      </p:to>
                                    </p:set>
                                    <p:set>
                                      <p:cBhvr>
                                        <p:cTn id="263" dur="2000" fill="hold"/>
                                        <p:tgtEl>
                                          <p:spTgt spid="20"/>
                                        </p:tgtEl>
                                        <p:attrNameLst>
                                          <p:attrName>fill.on</p:attrName>
                                        </p:attrNameLst>
                                      </p:cBhvr>
                                      <p:to>
                                        <p:strVal val="true"/>
                                      </p:to>
                                    </p:set>
                                  </p:childTnLst>
                                </p:cTn>
                              </p:par>
                              <p:par>
                                <p:cTn id="264" presetID="1" presetClass="emph" presetSubtype="2" fill="hold" nodeType="withEffect">
                                  <p:stCondLst>
                                    <p:cond delay="0"/>
                                  </p:stCondLst>
                                  <p:childTnLst>
                                    <p:animClr clrSpc="rgb" dir="cw">
                                      <p:cBhvr>
                                        <p:cTn id="265" dur="2000" fill="hold"/>
                                        <p:tgtEl>
                                          <p:spTgt spid="28"/>
                                        </p:tgtEl>
                                        <p:attrNameLst>
                                          <p:attrName>fillcolor</p:attrName>
                                        </p:attrNameLst>
                                      </p:cBhvr>
                                      <p:to>
                                        <a:srgbClr val="000000"/>
                                      </p:to>
                                    </p:animClr>
                                    <p:set>
                                      <p:cBhvr>
                                        <p:cTn id="266" dur="2000" fill="hold"/>
                                        <p:tgtEl>
                                          <p:spTgt spid="28"/>
                                        </p:tgtEl>
                                        <p:attrNameLst>
                                          <p:attrName>fill.type</p:attrName>
                                        </p:attrNameLst>
                                      </p:cBhvr>
                                      <p:to>
                                        <p:strVal val="solid"/>
                                      </p:to>
                                    </p:set>
                                    <p:set>
                                      <p:cBhvr>
                                        <p:cTn id="267" dur="20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268" restart="whenNotActive" fill="hold" evtFilter="cancelBubble" nodeType="interactiveSeq">
                <p:stCondLst>
                  <p:cond evt="onClick" delay="0">
                    <p:tgtEl>
                      <p:spTgt spid="29"/>
                    </p:tgtEl>
                  </p:cond>
                </p:stCondLst>
                <p:endSync evt="end" delay="0">
                  <p:rtn val="all"/>
                </p:endSync>
                <p:childTnLst>
                  <p:par>
                    <p:cTn id="269" fill="hold">
                      <p:stCondLst>
                        <p:cond delay="0"/>
                      </p:stCondLst>
                      <p:childTnLst>
                        <p:par>
                          <p:cTn id="270" fill="hold">
                            <p:stCondLst>
                              <p:cond delay="0"/>
                            </p:stCondLst>
                            <p:childTnLst>
                              <p:par>
                                <p:cTn id="271" presetID="1" presetClass="emph" presetSubtype="2" fill="hold" nodeType="withEffect">
                                  <p:stCondLst>
                                    <p:cond delay="0"/>
                                  </p:stCondLst>
                                  <p:childTnLst>
                                    <p:animClr clrSpc="rgb" dir="cw">
                                      <p:cBhvr>
                                        <p:cTn id="272" dur="2000" fill="hold"/>
                                        <p:tgtEl>
                                          <p:spTgt spid="11"/>
                                        </p:tgtEl>
                                        <p:attrNameLst>
                                          <p:attrName>fillcolor</p:attrName>
                                        </p:attrNameLst>
                                      </p:cBhvr>
                                      <p:to>
                                        <a:srgbClr val="000000"/>
                                      </p:to>
                                    </p:animClr>
                                    <p:set>
                                      <p:cBhvr>
                                        <p:cTn id="273" dur="2000" fill="hold"/>
                                        <p:tgtEl>
                                          <p:spTgt spid="11"/>
                                        </p:tgtEl>
                                        <p:attrNameLst>
                                          <p:attrName>fill.type</p:attrName>
                                        </p:attrNameLst>
                                      </p:cBhvr>
                                      <p:to>
                                        <p:strVal val="solid"/>
                                      </p:to>
                                    </p:set>
                                    <p:set>
                                      <p:cBhvr>
                                        <p:cTn id="274" dur="2000" fill="hold"/>
                                        <p:tgtEl>
                                          <p:spTgt spid="11"/>
                                        </p:tgtEl>
                                        <p:attrNameLst>
                                          <p:attrName>fill.on</p:attrName>
                                        </p:attrNameLst>
                                      </p:cBhvr>
                                      <p:to>
                                        <p:strVal val="true"/>
                                      </p:to>
                                    </p:set>
                                  </p:childTnLst>
                                </p:cTn>
                              </p:par>
                              <p:par>
                                <p:cTn id="275" presetID="1" presetClass="emph" presetSubtype="2" fill="hold" nodeType="withEffect">
                                  <p:stCondLst>
                                    <p:cond delay="0"/>
                                  </p:stCondLst>
                                  <p:childTnLst>
                                    <p:animClr clrSpc="rgb" dir="cw">
                                      <p:cBhvr>
                                        <p:cTn id="276" dur="2000" fill="hold"/>
                                        <p:tgtEl>
                                          <p:spTgt spid="21"/>
                                        </p:tgtEl>
                                        <p:attrNameLst>
                                          <p:attrName>fillcolor</p:attrName>
                                        </p:attrNameLst>
                                      </p:cBhvr>
                                      <p:to>
                                        <a:srgbClr val="000000"/>
                                      </p:to>
                                    </p:animClr>
                                    <p:set>
                                      <p:cBhvr>
                                        <p:cTn id="277" dur="2000" fill="hold"/>
                                        <p:tgtEl>
                                          <p:spTgt spid="21"/>
                                        </p:tgtEl>
                                        <p:attrNameLst>
                                          <p:attrName>fill.type</p:attrName>
                                        </p:attrNameLst>
                                      </p:cBhvr>
                                      <p:to>
                                        <p:strVal val="solid"/>
                                      </p:to>
                                    </p:set>
                                    <p:set>
                                      <p:cBhvr>
                                        <p:cTn id="278" dur="2000" fill="hold"/>
                                        <p:tgtEl>
                                          <p:spTgt spid="21"/>
                                        </p:tgtEl>
                                        <p:attrNameLst>
                                          <p:attrName>fill.on</p:attrName>
                                        </p:attrNameLst>
                                      </p:cBhvr>
                                      <p:to>
                                        <p:strVal val="true"/>
                                      </p:to>
                                    </p:set>
                                  </p:childTnLst>
                                </p:cTn>
                              </p:par>
                              <p:par>
                                <p:cTn id="279" presetID="1" presetClass="emph" presetSubtype="2" fill="hold" nodeType="withEffect">
                                  <p:stCondLst>
                                    <p:cond delay="0"/>
                                  </p:stCondLst>
                                  <p:childTnLst>
                                    <p:animClr clrSpc="rgb" dir="cw">
                                      <p:cBhvr>
                                        <p:cTn id="280" dur="2000" fill="hold"/>
                                        <p:tgtEl>
                                          <p:spTgt spid="29"/>
                                        </p:tgtEl>
                                        <p:attrNameLst>
                                          <p:attrName>fillcolor</p:attrName>
                                        </p:attrNameLst>
                                      </p:cBhvr>
                                      <p:to>
                                        <a:srgbClr val="000000"/>
                                      </p:to>
                                    </p:animClr>
                                    <p:set>
                                      <p:cBhvr>
                                        <p:cTn id="281" dur="2000" fill="hold"/>
                                        <p:tgtEl>
                                          <p:spTgt spid="29"/>
                                        </p:tgtEl>
                                        <p:attrNameLst>
                                          <p:attrName>fill.type</p:attrName>
                                        </p:attrNameLst>
                                      </p:cBhvr>
                                      <p:to>
                                        <p:strVal val="solid"/>
                                      </p:to>
                                    </p:set>
                                    <p:set>
                                      <p:cBhvr>
                                        <p:cTn id="282" dur="20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83" restart="whenNotActive" fill="hold" evtFilter="cancelBubble" nodeType="interactiveSeq">
                <p:stCondLst>
                  <p:cond evt="onClick" delay="0">
                    <p:tgtEl>
                      <p:spTgt spid="30"/>
                    </p:tgtEl>
                  </p:cond>
                </p:stCondLst>
                <p:endSync evt="end" delay="0">
                  <p:rtn val="all"/>
                </p:endSync>
                <p:childTnLst>
                  <p:par>
                    <p:cTn id="284" fill="hold">
                      <p:stCondLst>
                        <p:cond delay="0"/>
                      </p:stCondLst>
                      <p:childTnLst>
                        <p:par>
                          <p:cTn id="285" fill="hold">
                            <p:stCondLst>
                              <p:cond delay="0"/>
                            </p:stCondLst>
                            <p:childTnLst>
                              <p:par>
                                <p:cTn id="286" presetID="1" presetClass="emph" presetSubtype="2" fill="hold" nodeType="withEffect">
                                  <p:stCondLst>
                                    <p:cond delay="0"/>
                                  </p:stCondLst>
                                  <p:childTnLst>
                                    <p:animClr clrSpc="rgb" dir="cw">
                                      <p:cBhvr>
                                        <p:cTn id="287" dur="2000" fill="hold"/>
                                        <p:tgtEl>
                                          <p:spTgt spid="12"/>
                                        </p:tgtEl>
                                        <p:attrNameLst>
                                          <p:attrName>fillcolor</p:attrName>
                                        </p:attrNameLst>
                                      </p:cBhvr>
                                      <p:to>
                                        <a:srgbClr val="000000"/>
                                      </p:to>
                                    </p:animClr>
                                    <p:set>
                                      <p:cBhvr>
                                        <p:cTn id="288" dur="2000" fill="hold"/>
                                        <p:tgtEl>
                                          <p:spTgt spid="12"/>
                                        </p:tgtEl>
                                        <p:attrNameLst>
                                          <p:attrName>fill.type</p:attrName>
                                        </p:attrNameLst>
                                      </p:cBhvr>
                                      <p:to>
                                        <p:strVal val="solid"/>
                                      </p:to>
                                    </p:set>
                                    <p:set>
                                      <p:cBhvr>
                                        <p:cTn id="289" dur="2000" fill="hold"/>
                                        <p:tgtEl>
                                          <p:spTgt spid="12"/>
                                        </p:tgtEl>
                                        <p:attrNameLst>
                                          <p:attrName>fill.on</p:attrName>
                                        </p:attrNameLst>
                                      </p:cBhvr>
                                      <p:to>
                                        <p:strVal val="true"/>
                                      </p:to>
                                    </p:set>
                                  </p:childTnLst>
                                </p:cTn>
                              </p:par>
                              <p:par>
                                <p:cTn id="290" presetID="1" presetClass="emph" presetSubtype="2" fill="hold" nodeType="withEffect">
                                  <p:stCondLst>
                                    <p:cond delay="0"/>
                                  </p:stCondLst>
                                  <p:childTnLst>
                                    <p:animClr clrSpc="rgb" dir="cw">
                                      <p:cBhvr>
                                        <p:cTn id="291" dur="2000" fill="hold"/>
                                        <p:tgtEl>
                                          <p:spTgt spid="22"/>
                                        </p:tgtEl>
                                        <p:attrNameLst>
                                          <p:attrName>fillcolor</p:attrName>
                                        </p:attrNameLst>
                                      </p:cBhvr>
                                      <p:to>
                                        <a:srgbClr val="000000"/>
                                      </p:to>
                                    </p:animClr>
                                    <p:set>
                                      <p:cBhvr>
                                        <p:cTn id="292" dur="2000" fill="hold"/>
                                        <p:tgtEl>
                                          <p:spTgt spid="22"/>
                                        </p:tgtEl>
                                        <p:attrNameLst>
                                          <p:attrName>fill.type</p:attrName>
                                        </p:attrNameLst>
                                      </p:cBhvr>
                                      <p:to>
                                        <p:strVal val="solid"/>
                                      </p:to>
                                    </p:set>
                                    <p:set>
                                      <p:cBhvr>
                                        <p:cTn id="293" dur="2000" fill="hold"/>
                                        <p:tgtEl>
                                          <p:spTgt spid="22"/>
                                        </p:tgtEl>
                                        <p:attrNameLst>
                                          <p:attrName>fill.on</p:attrName>
                                        </p:attrNameLst>
                                      </p:cBhvr>
                                      <p:to>
                                        <p:strVal val="true"/>
                                      </p:to>
                                    </p:set>
                                  </p:childTnLst>
                                </p:cTn>
                              </p:par>
                              <p:par>
                                <p:cTn id="294" presetID="3" presetClass="exit" presetSubtype="10" fill="hold" nodeType="withEffect">
                                  <p:stCondLst>
                                    <p:cond delay="0"/>
                                  </p:stCondLst>
                                  <p:childTnLst>
                                    <p:animEffect transition="out" filter="blinds(horizontal)">
                                      <p:cBhvr>
                                        <p:cTn id="295" dur="500"/>
                                        <p:tgtEl>
                                          <p:spTgt spid="30"/>
                                        </p:tgtEl>
                                      </p:cBhvr>
                                    </p:animEffect>
                                    <p:set>
                                      <p:cBhvr>
                                        <p:cTn id="29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97" restart="whenNotActive" fill="hold" evtFilter="cancelBubble" nodeType="interactiveSeq">
                <p:stCondLst>
                  <p:cond evt="onClick" delay="0">
                    <p:tgtEl>
                      <p:spTgt spid="31"/>
                    </p:tgtEl>
                  </p:cond>
                </p:stCondLst>
                <p:endSync evt="end" delay="0">
                  <p:rtn val="all"/>
                </p:endSync>
                <p:childTnLst>
                  <p:par>
                    <p:cTn id="298" fill="hold">
                      <p:stCondLst>
                        <p:cond delay="0"/>
                      </p:stCondLst>
                      <p:childTnLst>
                        <p:par>
                          <p:cTn id="299" fill="hold">
                            <p:stCondLst>
                              <p:cond delay="0"/>
                            </p:stCondLst>
                            <p:childTnLst>
                              <p:par>
                                <p:cTn id="300" presetID="1" presetClass="emph" presetSubtype="2" fill="hold" nodeType="withEffect">
                                  <p:stCondLst>
                                    <p:cond delay="0"/>
                                  </p:stCondLst>
                                  <p:childTnLst>
                                    <p:animClr clrSpc="rgb" dir="cw">
                                      <p:cBhvr>
                                        <p:cTn id="301" dur="2000" fill="hold"/>
                                        <p:tgtEl>
                                          <p:spTgt spid="13"/>
                                        </p:tgtEl>
                                        <p:attrNameLst>
                                          <p:attrName>fillcolor</p:attrName>
                                        </p:attrNameLst>
                                      </p:cBhvr>
                                      <p:to>
                                        <a:srgbClr val="000000"/>
                                      </p:to>
                                    </p:animClr>
                                    <p:set>
                                      <p:cBhvr>
                                        <p:cTn id="302" dur="2000" fill="hold"/>
                                        <p:tgtEl>
                                          <p:spTgt spid="13"/>
                                        </p:tgtEl>
                                        <p:attrNameLst>
                                          <p:attrName>fill.type</p:attrName>
                                        </p:attrNameLst>
                                      </p:cBhvr>
                                      <p:to>
                                        <p:strVal val="solid"/>
                                      </p:to>
                                    </p:set>
                                    <p:set>
                                      <p:cBhvr>
                                        <p:cTn id="303" dur="2000" fill="hold"/>
                                        <p:tgtEl>
                                          <p:spTgt spid="13"/>
                                        </p:tgtEl>
                                        <p:attrNameLst>
                                          <p:attrName>fill.on</p:attrName>
                                        </p:attrNameLst>
                                      </p:cBhvr>
                                      <p:to>
                                        <p:strVal val="true"/>
                                      </p:to>
                                    </p:set>
                                  </p:childTnLst>
                                </p:cTn>
                              </p:par>
                              <p:par>
                                <p:cTn id="304" presetID="1" presetClass="emph" presetSubtype="2" fill="hold" nodeType="withEffect">
                                  <p:stCondLst>
                                    <p:cond delay="0"/>
                                  </p:stCondLst>
                                  <p:childTnLst>
                                    <p:animClr clrSpc="rgb" dir="cw">
                                      <p:cBhvr>
                                        <p:cTn id="305" dur="2000" fill="hold"/>
                                        <p:tgtEl>
                                          <p:spTgt spid="23"/>
                                        </p:tgtEl>
                                        <p:attrNameLst>
                                          <p:attrName>fillcolor</p:attrName>
                                        </p:attrNameLst>
                                      </p:cBhvr>
                                      <p:to>
                                        <a:srgbClr val="000000"/>
                                      </p:to>
                                    </p:animClr>
                                    <p:set>
                                      <p:cBhvr>
                                        <p:cTn id="306" dur="2000" fill="hold"/>
                                        <p:tgtEl>
                                          <p:spTgt spid="23"/>
                                        </p:tgtEl>
                                        <p:attrNameLst>
                                          <p:attrName>fill.type</p:attrName>
                                        </p:attrNameLst>
                                      </p:cBhvr>
                                      <p:to>
                                        <p:strVal val="solid"/>
                                      </p:to>
                                    </p:set>
                                    <p:set>
                                      <p:cBhvr>
                                        <p:cTn id="307" dur="2000" fill="hold"/>
                                        <p:tgtEl>
                                          <p:spTgt spid="23"/>
                                        </p:tgtEl>
                                        <p:attrNameLst>
                                          <p:attrName>fill.on</p:attrName>
                                        </p:attrNameLst>
                                      </p:cBhvr>
                                      <p:to>
                                        <p:strVal val="true"/>
                                      </p:to>
                                    </p:set>
                                  </p:childTnLst>
                                </p:cTn>
                              </p:par>
                              <p:par>
                                <p:cTn id="308" presetID="1" presetClass="emph" presetSubtype="2" fill="hold" nodeType="withEffect">
                                  <p:stCondLst>
                                    <p:cond delay="0"/>
                                  </p:stCondLst>
                                  <p:childTnLst>
                                    <p:animClr clrSpc="rgb" dir="cw">
                                      <p:cBhvr>
                                        <p:cTn id="309" dur="2000" fill="hold"/>
                                        <p:tgtEl>
                                          <p:spTgt spid="31"/>
                                        </p:tgtEl>
                                        <p:attrNameLst>
                                          <p:attrName>fillcolor</p:attrName>
                                        </p:attrNameLst>
                                      </p:cBhvr>
                                      <p:to>
                                        <a:srgbClr val="000000"/>
                                      </p:to>
                                    </p:animClr>
                                    <p:set>
                                      <p:cBhvr>
                                        <p:cTn id="310" dur="2000" fill="hold"/>
                                        <p:tgtEl>
                                          <p:spTgt spid="31"/>
                                        </p:tgtEl>
                                        <p:attrNameLst>
                                          <p:attrName>fill.type</p:attrName>
                                        </p:attrNameLst>
                                      </p:cBhvr>
                                      <p:to>
                                        <p:strVal val="solid"/>
                                      </p:to>
                                    </p:set>
                                    <p:set>
                                      <p:cBhvr>
                                        <p:cTn id="311" dur="20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312" restart="whenNotActive" fill="hold" evtFilter="cancelBubble" nodeType="interactiveSeq">
                <p:stCondLst>
                  <p:cond evt="onClick" delay="0">
                    <p:tgtEl>
                      <p:spTgt spid="27"/>
                    </p:tgtEl>
                  </p:cond>
                </p:stCondLst>
                <p:endSync evt="end" delay="0">
                  <p:rtn val="all"/>
                </p:endSync>
                <p:childTnLst>
                  <p:par>
                    <p:cTn id="313" fill="hold">
                      <p:stCondLst>
                        <p:cond delay="0"/>
                      </p:stCondLst>
                      <p:childTnLst>
                        <p:par>
                          <p:cTn id="314" fill="hold">
                            <p:stCondLst>
                              <p:cond delay="0"/>
                            </p:stCondLst>
                            <p:childTnLst>
                              <p:par>
                                <p:cTn id="315" presetID="1" presetClass="emph" presetSubtype="2" fill="hold" nodeType="withEffect">
                                  <p:stCondLst>
                                    <p:cond delay="0"/>
                                  </p:stCondLst>
                                  <p:childTnLst>
                                    <p:animClr clrSpc="rgb" dir="cw">
                                      <p:cBhvr>
                                        <p:cTn id="316" dur="2000" fill="hold"/>
                                        <p:tgtEl>
                                          <p:spTgt spid="9"/>
                                        </p:tgtEl>
                                        <p:attrNameLst>
                                          <p:attrName>fillcolor</p:attrName>
                                        </p:attrNameLst>
                                      </p:cBhvr>
                                      <p:to>
                                        <a:srgbClr val="000000"/>
                                      </p:to>
                                    </p:animClr>
                                    <p:set>
                                      <p:cBhvr>
                                        <p:cTn id="317" dur="2000" fill="hold"/>
                                        <p:tgtEl>
                                          <p:spTgt spid="9"/>
                                        </p:tgtEl>
                                        <p:attrNameLst>
                                          <p:attrName>fill.type</p:attrName>
                                        </p:attrNameLst>
                                      </p:cBhvr>
                                      <p:to>
                                        <p:strVal val="solid"/>
                                      </p:to>
                                    </p:set>
                                    <p:set>
                                      <p:cBhvr>
                                        <p:cTn id="318" dur="2000" fill="hold"/>
                                        <p:tgtEl>
                                          <p:spTgt spid="9"/>
                                        </p:tgtEl>
                                        <p:attrNameLst>
                                          <p:attrName>fill.on</p:attrName>
                                        </p:attrNameLst>
                                      </p:cBhvr>
                                      <p:to>
                                        <p:strVal val="true"/>
                                      </p:to>
                                    </p:set>
                                  </p:childTnLst>
                                </p:cTn>
                              </p:par>
                              <p:par>
                                <p:cTn id="319" presetID="1" presetClass="emph" presetSubtype="2" fill="hold" nodeType="withEffect">
                                  <p:stCondLst>
                                    <p:cond delay="0"/>
                                  </p:stCondLst>
                                  <p:childTnLst>
                                    <p:animClr clrSpc="rgb" dir="cw">
                                      <p:cBhvr>
                                        <p:cTn id="320" dur="2000" fill="hold"/>
                                        <p:tgtEl>
                                          <p:spTgt spid="19"/>
                                        </p:tgtEl>
                                        <p:attrNameLst>
                                          <p:attrName>fillcolor</p:attrName>
                                        </p:attrNameLst>
                                      </p:cBhvr>
                                      <p:to>
                                        <a:srgbClr val="000000"/>
                                      </p:to>
                                    </p:animClr>
                                    <p:set>
                                      <p:cBhvr>
                                        <p:cTn id="321" dur="2000" fill="hold"/>
                                        <p:tgtEl>
                                          <p:spTgt spid="19"/>
                                        </p:tgtEl>
                                        <p:attrNameLst>
                                          <p:attrName>fill.type</p:attrName>
                                        </p:attrNameLst>
                                      </p:cBhvr>
                                      <p:to>
                                        <p:strVal val="solid"/>
                                      </p:to>
                                    </p:set>
                                    <p:set>
                                      <p:cBhvr>
                                        <p:cTn id="322" dur="2000" fill="hold"/>
                                        <p:tgtEl>
                                          <p:spTgt spid="19"/>
                                        </p:tgtEl>
                                        <p:attrNameLst>
                                          <p:attrName>fill.on</p:attrName>
                                        </p:attrNameLst>
                                      </p:cBhvr>
                                      <p:to>
                                        <p:strVal val="true"/>
                                      </p:to>
                                    </p:set>
                                  </p:childTnLst>
                                </p:cTn>
                              </p:par>
                              <p:par>
                                <p:cTn id="323" presetID="1" presetClass="emph" presetSubtype="2" fill="hold" nodeType="withEffect">
                                  <p:stCondLst>
                                    <p:cond delay="0"/>
                                  </p:stCondLst>
                                  <p:childTnLst>
                                    <p:animClr clrSpc="rgb" dir="cw">
                                      <p:cBhvr>
                                        <p:cTn id="324" dur="2000" fill="hold"/>
                                        <p:tgtEl>
                                          <p:spTgt spid="27"/>
                                        </p:tgtEl>
                                        <p:attrNameLst>
                                          <p:attrName>fillcolor</p:attrName>
                                        </p:attrNameLst>
                                      </p:cBhvr>
                                      <p:to>
                                        <a:srgbClr val="000000"/>
                                      </p:to>
                                    </p:animClr>
                                    <p:set>
                                      <p:cBhvr>
                                        <p:cTn id="325" dur="2000" fill="hold"/>
                                        <p:tgtEl>
                                          <p:spTgt spid="27"/>
                                        </p:tgtEl>
                                        <p:attrNameLst>
                                          <p:attrName>fill.type</p:attrName>
                                        </p:attrNameLst>
                                      </p:cBhvr>
                                      <p:to>
                                        <p:strVal val="solid"/>
                                      </p:to>
                                    </p:set>
                                    <p:set>
                                      <p:cBhvr>
                                        <p:cTn id="326" dur="20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childTnLst>
        </p:cTn>
      </p:par>
    </p:tnLst>
    <p:bldLst>
      <p:bldP spid="6" grpId="0" animBg="1"/>
      <p:bldP spid="6" grpId="1" animBg="1"/>
      <p:bldP spid="7" grpId="0" animBg="1"/>
      <p:bldP spid="8" grpId="0" animBg="1"/>
      <p:bldP spid="9" grpId="0" animBg="1"/>
      <p:bldP spid="10" grpId="0" animBg="1"/>
      <p:bldP spid="11" grpId="0" animBg="1"/>
      <p:bldP spid="12" grpId="0" bldLvl="0" animBg="1"/>
      <p:bldP spid="13" grpId="0" animBg="1"/>
      <p:bldP spid="3"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796988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endParaRPr lang="en-US" sz="24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5" name="Rounded Rectangle 14">
            <a:hlinkClick r:id="rId1"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endParaRPr lang="en-US" sz="2000">
              <a:latin typeface="Times New Roman" panose="02020603050405020304" pitchFamily="18" charset="0"/>
              <a:cs typeface="Times New Roman" panose="02020603050405020304" pitchFamily="18" charset="0"/>
            </a:endParaRPr>
          </a:p>
        </p:txBody>
      </p:sp>
      <p:sp>
        <p:nvSpPr>
          <p:cNvPr id="6" name="Rectangle 5"/>
          <p:cNvSpPr/>
          <p:nvPr/>
        </p:nvSpPr>
        <p:spPr>
          <a:xfrm>
            <a:off x="290944" y="1287612"/>
            <a:ext cx="2604656" cy="427498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1</a:t>
            </a:r>
            <a:endParaRPr lang="en-US" sz="23900">
              <a:latin typeface="Times New Roman" panose="02020603050405020304" pitchFamily="18" charset="0"/>
              <a:cs typeface="Times New Roman" panose="02020603050405020304" pitchFamily="18" charset="0"/>
            </a:endParaRPr>
          </a:p>
        </p:txBody>
      </p:sp>
      <p:sp>
        <p:nvSpPr>
          <p:cNvPr id="2" name="Rectangle 1"/>
          <p:cNvSpPr/>
          <p:nvPr/>
        </p:nvSpPr>
        <p:spPr>
          <a:xfrm>
            <a:off x="3200400" y="1287612"/>
            <a:ext cx="5562600" cy="48179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r>
              <a:rPr lang="en-US" sz="3000" dirty="0">
                <a:latin typeface="Times New Roman" panose="02020603050405020304" pitchFamily="18" charset="0"/>
                <a:cs typeface="Times New Roman" panose="02020603050405020304" pitchFamily="18" charset="0"/>
              </a:rPr>
              <a:t>Câu hỏi: </a:t>
            </a:r>
            <a:endParaRPr lang="en-US" sz="3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429000" y="1905000"/>
            <a:ext cx="510540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b="1" dirty="0" smtClean="0">
                <a:solidFill>
                  <a:srgbClr val="0000CC"/>
                </a:solidFill>
                <a:latin typeface="Times New Roman" panose="02020603050405020304" pitchFamily="18" charset="0"/>
                <a:cs typeface="Times New Roman" panose="02020603050405020304" pitchFamily="18" charset="0"/>
              </a:rPr>
              <a:t>Phần mềm sơ đồ tư duy sẽ giúp em vẽ được gì?</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581400" y="3675816"/>
            <a:ext cx="4953000" cy="95313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   Đáp án:</a:t>
            </a:r>
            <a:endParaRPr lang="en-US" sz="2800" b="1" dirty="0" smtClean="0">
              <a:solidFill>
                <a:schemeClr val="bg1"/>
              </a:solidFill>
              <a:latin typeface="Times New Roman" panose="02020603050405020304" pitchFamily="18" charset="0"/>
              <a:cs typeface="Times New Roman" panose="02020603050405020304" pitchFamily="18" charset="0"/>
            </a:endParaRPr>
          </a:p>
          <a:p>
            <a:r>
              <a:rPr lang="en-US" sz="2800" b="1" dirty="0" smtClean="0">
                <a:solidFill>
                  <a:schemeClr val="bg1"/>
                </a:solidFill>
                <a:latin typeface="Times New Roman" panose="02020603050405020304" pitchFamily="18" charset="0"/>
                <a:cs typeface="Times New Roman" panose="02020603050405020304" pitchFamily="18" charset="0"/>
              </a:rPr>
              <a:t>Vẽ sơ đồ tư duy.</a:t>
            </a:r>
            <a:endParaRPr lang="en-US" sz="2800" b="1" dirty="0" smtClean="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d81bbb18139c6b7a3c3be45a0b5eaa8.png">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52578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d81bbb18139c6b7a3c3be45a0b5eaa8.png">
            <a:hlinkClick r:id="rId3" action="ppaction://hlinksldjump"/>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d81bbb18139c6b7a3c3be45a0b5eaa8.png">
            <a:hlinkClick r:id="rId4" action="ppaction://hlinksldjump"/>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d81bbb18139c6b7a3c3be45a0b5eaa8.png">
            <a:hlinkClick r:id="rId5" action="ppaction://hlinksldjump"/>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d81bbb18139c6b7a3c3be45a0b5eaa8.png">
            <a:hlinkClick r:id="rId6" action="ppaction://hlinksldjump"/>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4" descr="2ddded3c47508e0775bea75a55625106.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5" descr="sun-309027_1280.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cloud-303181_1280.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04800"/>
            <a:ext cx="274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cloud-303181_1280.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228600"/>
            <a:ext cx="281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6131d3148657a26e1bfe386e7ba65811.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4435475"/>
            <a:ext cx="15240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1" descr="1.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6248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4" descr="3f7e749c750b79cbde134e7bcf00a140.png">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162800" y="2438400"/>
            <a:ext cx="2494280" cy="533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trai tim nay.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81100" y="1447800"/>
            <a:ext cx="1181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55112E-17 -0.01111 L 0.25 -0.01111 " pathEditMode="relative" rAng="0" ptsTypes="AA">
                                      <p:cBhvr>
                                        <p:cTn id="6" dur="2000" fill="hold"/>
                                        <p:tgtEl>
                                          <p:spTgt spid="17"/>
                                        </p:tgtEl>
                                        <p:attrNameLst>
                                          <p:attrName>ppt_x</p:attrName>
                                          <p:attrName>ppt_y</p:attrName>
                                        </p:attrNameLst>
                                      </p:cBhvr>
                                      <p:rCtr x="125" y="0"/>
                                    </p:animMotion>
                                  </p:childTnLst>
                                </p:cTn>
                              </p:par>
                              <p:par>
                                <p:cTn id="7" presetID="63" presetClass="path" presetSubtype="0" accel="50000" decel="50000" fill="hold" nodeType="withEffect">
                                  <p:stCondLst>
                                    <p:cond delay="0"/>
                                  </p:stCondLst>
                                  <p:childTnLst>
                                    <p:animMotion origin="layout" path="M 0 3.33333E-6 L 0.14583 0.00555 " pathEditMode="relative" rAng="0" ptsTypes="AA">
                                      <p:cBhvr>
                                        <p:cTn id="8" dur="2000" fill="hold"/>
                                        <p:tgtEl>
                                          <p:spTgt spid="19"/>
                                        </p:tgtEl>
                                        <p:attrNameLst>
                                          <p:attrName>ppt_x</p:attrName>
                                          <p:attrName>ppt_y</p:attrName>
                                        </p:attrNameLst>
                                      </p:cBhvr>
                                      <p:rCtr x="73" y="3"/>
                                    </p:animMotion>
                                  </p:childTnLst>
                                </p:cTn>
                              </p:par>
                              <p:par>
                                <p:cTn id="9" presetID="63" presetClass="path" presetSubtype="0" accel="50000" decel="50000" fill="hold" nodeType="withEffect">
                                  <p:stCondLst>
                                    <p:cond delay="0"/>
                                  </p:stCondLst>
                                  <p:childTnLst>
                                    <p:animMotion origin="layout" path="M -3.33333E-6 -1.48148E-6 L 1.21875 -0.00162 " pathEditMode="relative" rAng="0" ptsTypes="AA">
                                      <p:cBhvr>
                                        <p:cTn id="10" dur="12000" fill="hold"/>
                                        <p:tgtEl>
                                          <p:spTgt spid="22"/>
                                        </p:tgtEl>
                                        <p:attrNameLst>
                                          <p:attrName>ppt_x</p:attrName>
                                          <p:attrName>ppt_y</p:attrName>
                                        </p:attrNameLst>
                                      </p:cBhvr>
                                      <p:rCtr x="609" y="-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63" presetClass="path" presetSubtype="0" accel="50000" decel="50000" fill="hold" nodeType="withEffect">
                                  <p:stCondLst>
                                    <p:cond delay="0"/>
                                  </p:stCondLst>
                                  <p:childTnLst>
                                    <p:animMotion origin="layout" path="M 0.03333 -0.00116 L 0.16666 -0.00116 " pathEditMode="relative" rAng="0" ptsTypes="AA">
                                      <p:cBhvr>
                                        <p:cTn id="15" dur="500" fill="hold"/>
                                        <p:tgtEl>
                                          <p:spTgt spid="20"/>
                                        </p:tgtEl>
                                        <p:attrNameLst>
                                          <p:attrName>ppt_x</p:attrName>
                                          <p:attrName>ppt_y</p:attrName>
                                        </p:attrNameLst>
                                      </p:cBhvr>
                                      <p:rCtr x="67" y="0"/>
                                    </p:animMotion>
                                  </p:childTnLst>
                                </p:cTn>
                              </p:par>
                              <p:par>
                                <p:cTn id="16" presetID="47" presetClass="exit" presetSubtype="0" fill="hold" nodeType="withEffect">
                                  <p:stCondLst>
                                    <p:cond delay="0"/>
                                  </p:stCondLst>
                                  <p:childTnLst>
                                    <p:animEffect transition="out" filter="fade">
                                      <p:cBhvr>
                                        <p:cTn id="17" dur="3000"/>
                                        <p:tgtEl>
                                          <p:spTgt spid="7"/>
                                        </p:tgtEl>
                                      </p:cBhvr>
                                    </p:animEffect>
                                    <p:anim calcmode="lin" valueType="num">
                                      <p:cBhvr>
                                        <p:cTn id="18" dur="3000"/>
                                        <p:tgtEl>
                                          <p:spTgt spid="7"/>
                                        </p:tgtEl>
                                        <p:attrNameLst>
                                          <p:attrName>ppt_x</p:attrName>
                                        </p:attrNameLst>
                                      </p:cBhvr>
                                      <p:tavLst>
                                        <p:tav tm="0">
                                          <p:val>
                                            <p:strVal val="ppt_x"/>
                                          </p:val>
                                        </p:tav>
                                        <p:tav tm="100000">
                                          <p:val>
                                            <p:strVal val="ppt_x"/>
                                          </p:val>
                                        </p:tav>
                                      </p:tavLst>
                                    </p:anim>
                                    <p:anim calcmode="lin" valueType="num">
                                      <p:cBhvr>
                                        <p:cTn id="19" dur="3000"/>
                                        <p:tgtEl>
                                          <p:spTgt spid="7"/>
                                        </p:tgtEl>
                                        <p:attrNameLst>
                                          <p:attrName>ppt_y</p:attrName>
                                        </p:attrNameLst>
                                      </p:cBhvr>
                                      <p:tavLst>
                                        <p:tav tm="0">
                                          <p:val>
                                            <p:strVal val="ppt_y"/>
                                          </p:val>
                                        </p:tav>
                                        <p:tav tm="100000">
                                          <p:val>
                                            <p:strVal val="ppt_y-.1"/>
                                          </p:val>
                                        </p:tav>
                                      </p:tavLst>
                                    </p:anim>
                                    <p:set>
                                      <p:cBhvr>
                                        <p:cTn id="20" dur="1" fill="hold">
                                          <p:stCondLst>
                                            <p:cond delay="2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63" presetClass="path" presetSubtype="0" accel="50000" decel="50000" fill="hold" nodeType="withEffect">
                                  <p:stCondLst>
                                    <p:cond delay="0"/>
                                  </p:stCondLst>
                                  <p:childTnLst>
                                    <p:animMotion origin="layout" path="M 0.16667 -0.00116 L 0.25834 3.7037E-7 " pathEditMode="relative" rAng="0" ptsTypes="AA">
                                      <p:cBhvr>
                                        <p:cTn id="25" dur="500" fill="hold"/>
                                        <p:tgtEl>
                                          <p:spTgt spid="20"/>
                                        </p:tgtEl>
                                        <p:attrNameLst>
                                          <p:attrName>ppt_x</p:attrName>
                                          <p:attrName>ppt_y</p:attrName>
                                        </p:attrNameLst>
                                      </p:cBhvr>
                                      <p:rCtr x="46" y="0"/>
                                    </p:animMotion>
                                  </p:childTnLst>
                                </p:cTn>
                              </p:par>
                              <p:par>
                                <p:cTn id="26" presetID="47" presetClass="exit" presetSubtype="0" fill="hold" nodeType="withEffect">
                                  <p:stCondLst>
                                    <p:cond delay="0"/>
                                  </p:stCondLst>
                                  <p:childTnLst>
                                    <p:animEffect transition="out" filter="fade">
                                      <p:cBhvr>
                                        <p:cTn id="27" dur="1000"/>
                                        <p:tgtEl>
                                          <p:spTgt spid="8"/>
                                        </p:tgtEl>
                                      </p:cBhvr>
                                    </p:animEffect>
                                    <p:anim calcmode="lin" valueType="num">
                                      <p:cBhvr>
                                        <p:cTn id="28" dur="1000"/>
                                        <p:tgtEl>
                                          <p:spTgt spid="8"/>
                                        </p:tgtEl>
                                        <p:attrNameLst>
                                          <p:attrName>ppt_x</p:attrName>
                                        </p:attrNameLst>
                                      </p:cBhvr>
                                      <p:tavLst>
                                        <p:tav tm="0">
                                          <p:val>
                                            <p:strVal val="ppt_x"/>
                                          </p:val>
                                        </p:tav>
                                        <p:tav tm="100000">
                                          <p:val>
                                            <p:strVal val="ppt_x"/>
                                          </p:val>
                                        </p:tav>
                                      </p:tavLst>
                                    </p:anim>
                                    <p:anim calcmode="lin" valueType="num">
                                      <p:cBhvr>
                                        <p:cTn id="29" dur="1000"/>
                                        <p:tgtEl>
                                          <p:spTgt spid="8"/>
                                        </p:tgtEl>
                                        <p:attrNameLst>
                                          <p:attrName>ppt_y</p:attrName>
                                        </p:attrNameLst>
                                      </p:cBhvr>
                                      <p:tavLst>
                                        <p:tav tm="0">
                                          <p:val>
                                            <p:strVal val="ppt_y"/>
                                          </p:val>
                                        </p:tav>
                                        <p:tav tm="100000">
                                          <p:val>
                                            <p:strVal val="ppt_y-.1"/>
                                          </p:val>
                                        </p:tav>
                                      </p:tavLst>
                                    </p:anim>
                                    <p:set>
                                      <p:cBhvr>
                                        <p:cTn id="30"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63" presetClass="path" presetSubtype="0" accel="50000" decel="50000" fill="hold" nodeType="withEffect">
                                  <p:stCondLst>
                                    <p:cond delay="0"/>
                                  </p:stCondLst>
                                  <p:childTnLst>
                                    <p:animMotion origin="layout" path="M 0.25833 3.7037E-7 L 0.375 -0.00116 " pathEditMode="relative" rAng="0" ptsTypes="AA">
                                      <p:cBhvr>
                                        <p:cTn id="35" dur="500" fill="hold"/>
                                        <p:tgtEl>
                                          <p:spTgt spid="20"/>
                                        </p:tgtEl>
                                        <p:attrNameLst>
                                          <p:attrName>ppt_x</p:attrName>
                                          <p:attrName>ppt_y</p:attrName>
                                        </p:attrNameLst>
                                      </p:cBhvr>
                                      <p:rCtr x="58" y="-1"/>
                                    </p:animMotion>
                                  </p:childTnLst>
                                </p:cTn>
                              </p:par>
                              <p:par>
                                <p:cTn id="36" presetID="47" presetClass="exit" presetSubtype="0" fill="hold" nodeType="withEffect">
                                  <p:stCondLst>
                                    <p:cond delay="0"/>
                                  </p:stCondLst>
                                  <p:childTnLst>
                                    <p:animEffect transition="out" filter="fade">
                                      <p:cBhvr>
                                        <p:cTn id="37" dur="1000"/>
                                        <p:tgtEl>
                                          <p:spTgt spid="9"/>
                                        </p:tgtEl>
                                      </p:cBhvr>
                                    </p:animEffect>
                                    <p:anim calcmode="lin" valueType="num">
                                      <p:cBhvr>
                                        <p:cTn id="38" dur="1000"/>
                                        <p:tgtEl>
                                          <p:spTgt spid="9"/>
                                        </p:tgtEl>
                                        <p:attrNameLst>
                                          <p:attrName>ppt_x</p:attrName>
                                        </p:attrNameLst>
                                      </p:cBhvr>
                                      <p:tavLst>
                                        <p:tav tm="0">
                                          <p:val>
                                            <p:strVal val="ppt_x"/>
                                          </p:val>
                                        </p:tav>
                                        <p:tav tm="100000">
                                          <p:val>
                                            <p:strVal val="ppt_x"/>
                                          </p:val>
                                        </p:tav>
                                      </p:tavLst>
                                    </p:anim>
                                    <p:anim calcmode="lin" valueType="num">
                                      <p:cBhvr>
                                        <p:cTn id="39" dur="1000"/>
                                        <p:tgtEl>
                                          <p:spTgt spid="9"/>
                                        </p:tgtEl>
                                        <p:attrNameLst>
                                          <p:attrName>ppt_y</p:attrName>
                                        </p:attrNameLst>
                                      </p:cBhvr>
                                      <p:tavLst>
                                        <p:tav tm="0">
                                          <p:val>
                                            <p:strVal val="ppt_y"/>
                                          </p:val>
                                        </p:tav>
                                        <p:tav tm="100000">
                                          <p:val>
                                            <p:strVal val="ppt_y-.1"/>
                                          </p:val>
                                        </p:tav>
                                      </p:tavLst>
                                    </p:anim>
                                    <p:set>
                                      <p:cBhvr>
                                        <p:cTn id="40"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63" presetClass="path" presetSubtype="0" accel="50000" decel="50000" fill="hold" nodeType="withEffect">
                                  <p:stCondLst>
                                    <p:cond delay="0"/>
                                  </p:stCondLst>
                                  <p:childTnLst>
                                    <p:animMotion origin="layout" path="M 0.375 -0.00116 L 0.49166 -0.00116 " pathEditMode="relative" rAng="0" ptsTypes="AA">
                                      <p:cBhvr>
                                        <p:cTn id="45" dur="500" fill="hold"/>
                                        <p:tgtEl>
                                          <p:spTgt spid="20"/>
                                        </p:tgtEl>
                                        <p:attrNameLst>
                                          <p:attrName>ppt_x</p:attrName>
                                          <p:attrName>ppt_y</p:attrName>
                                        </p:attrNameLst>
                                      </p:cBhvr>
                                      <p:rCtr x="58" y="0"/>
                                    </p:animMotion>
                                  </p:childTnLst>
                                </p:cTn>
                              </p:par>
                              <p:par>
                                <p:cTn id="46" presetID="47" presetClass="exit" presetSubtype="0" fill="hold" nodeType="withEffect">
                                  <p:stCondLst>
                                    <p:cond delay="0"/>
                                  </p:stCondLst>
                                  <p:childTnLst>
                                    <p:animEffect transition="out" filter="fade">
                                      <p:cBhvr>
                                        <p:cTn id="47" dur="1000"/>
                                        <p:tgtEl>
                                          <p:spTgt spid="10"/>
                                        </p:tgtEl>
                                      </p:cBhvr>
                                    </p:animEffect>
                                    <p:anim calcmode="lin" valueType="num">
                                      <p:cBhvr>
                                        <p:cTn id="48" dur="1000"/>
                                        <p:tgtEl>
                                          <p:spTgt spid="10"/>
                                        </p:tgtEl>
                                        <p:attrNameLst>
                                          <p:attrName>ppt_x</p:attrName>
                                        </p:attrNameLst>
                                      </p:cBhvr>
                                      <p:tavLst>
                                        <p:tav tm="0">
                                          <p:val>
                                            <p:strVal val="ppt_x"/>
                                          </p:val>
                                        </p:tav>
                                        <p:tav tm="100000">
                                          <p:val>
                                            <p:strVal val="ppt_x"/>
                                          </p:val>
                                        </p:tav>
                                      </p:tavLst>
                                    </p:anim>
                                    <p:anim calcmode="lin" valueType="num">
                                      <p:cBhvr>
                                        <p:cTn id="49" dur="1000"/>
                                        <p:tgtEl>
                                          <p:spTgt spid="10"/>
                                        </p:tgtEl>
                                        <p:attrNameLst>
                                          <p:attrName>ppt_y</p:attrName>
                                        </p:attrNameLst>
                                      </p:cBhvr>
                                      <p:tavLst>
                                        <p:tav tm="0">
                                          <p:val>
                                            <p:strVal val="ppt_y"/>
                                          </p:val>
                                        </p:tav>
                                        <p:tav tm="100000">
                                          <p:val>
                                            <p:strVal val="ppt_y-.1"/>
                                          </p:val>
                                        </p:tav>
                                      </p:tavLst>
                                    </p:anim>
                                    <p:set>
                                      <p:cBhvr>
                                        <p:cTn id="50"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63" presetClass="path" presetSubtype="0" accel="50000" decel="50000" fill="hold" nodeType="withEffect">
                                  <p:stCondLst>
                                    <p:cond delay="0"/>
                                  </p:stCondLst>
                                  <p:childTnLst>
                                    <p:animMotion origin="layout" path="M 0.49166 -0.00116 L 0.6 -0.00116 " pathEditMode="relative" rAng="0" ptsTypes="AA">
                                      <p:cBhvr>
                                        <p:cTn id="55" dur="500" fill="hold"/>
                                        <p:tgtEl>
                                          <p:spTgt spid="20"/>
                                        </p:tgtEl>
                                        <p:attrNameLst>
                                          <p:attrName>ppt_x</p:attrName>
                                          <p:attrName>ppt_y</p:attrName>
                                        </p:attrNameLst>
                                      </p:cBhvr>
                                      <p:rCtr x="54" y="0"/>
                                    </p:animMotion>
                                  </p:childTnLst>
                                </p:cTn>
                              </p:par>
                              <p:par>
                                <p:cTn id="56" presetID="47" presetClass="exit" presetSubtype="0" fill="hold" nodeType="withEffect">
                                  <p:stCondLst>
                                    <p:cond delay="0"/>
                                  </p:stCondLst>
                                  <p:childTnLst>
                                    <p:animEffect transition="out" filter="fade">
                                      <p:cBhvr>
                                        <p:cTn id="57" dur="1000"/>
                                        <p:tgtEl>
                                          <p:spTgt spid="11"/>
                                        </p:tgtEl>
                                      </p:cBhvr>
                                    </p:animEffect>
                                    <p:anim calcmode="lin" valueType="num">
                                      <p:cBhvr>
                                        <p:cTn id="58" dur="1000"/>
                                        <p:tgtEl>
                                          <p:spTgt spid="11"/>
                                        </p:tgtEl>
                                        <p:attrNameLst>
                                          <p:attrName>ppt_x</p:attrName>
                                        </p:attrNameLst>
                                      </p:cBhvr>
                                      <p:tavLst>
                                        <p:tav tm="0">
                                          <p:val>
                                            <p:strVal val="ppt_x"/>
                                          </p:val>
                                        </p:tav>
                                        <p:tav tm="100000">
                                          <p:val>
                                            <p:strVal val="ppt_x"/>
                                          </p:val>
                                        </p:tav>
                                      </p:tavLst>
                                    </p:anim>
                                    <p:anim calcmode="lin" valueType="num">
                                      <p:cBhvr>
                                        <p:cTn id="59" dur="1000"/>
                                        <p:tgtEl>
                                          <p:spTgt spid="11"/>
                                        </p:tgtEl>
                                        <p:attrNameLst>
                                          <p:attrName>ppt_y</p:attrName>
                                        </p:attrNameLst>
                                      </p:cBhvr>
                                      <p:tavLst>
                                        <p:tav tm="0">
                                          <p:val>
                                            <p:strVal val="ppt_y"/>
                                          </p:val>
                                        </p:tav>
                                        <p:tav tm="100000">
                                          <p:val>
                                            <p:strVal val="ppt_y-.1"/>
                                          </p:val>
                                        </p:tav>
                                      </p:tavLst>
                                    </p:anim>
                                    <p:set>
                                      <p:cBhvr>
                                        <p:cTn id="60"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05624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endParaRPr lang="en-US" sz="24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5" name="Rounded Rectangle 14">
            <a:hlinkClick r:id="rId1"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endParaRPr lang="en-US" sz="2000">
              <a:latin typeface="Times New Roman" panose="02020603050405020304" pitchFamily="18" charset="0"/>
              <a:cs typeface="Times New Roman" panose="02020603050405020304" pitchFamily="18" charset="0"/>
            </a:endParaRPr>
          </a:p>
        </p:txBody>
      </p:sp>
      <p:sp>
        <p:nvSpPr>
          <p:cNvPr id="6" name="Rectangle 5"/>
          <p:cNvSpPr/>
          <p:nvPr/>
        </p:nvSpPr>
        <p:spPr>
          <a:xfrm>
            <a:off x="290944" y="1287612"/>
            <a:ext cx="2604656" cy="42749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2</a:t>
            </a:r>
            <a:endParaRPr lang="en-US" sz="23900">
              <a:latin typeface="Times New Roman" panose="02020603050405020304" pitchFamily="18" charset="0"/>
              <a:cs typeface="Times New Roman" panose="02020603050405020304" pitchFamily="18" charset="0"/>
            </a:endParaRPr>
          </a:p>
        </p:txBody>
      </p:sp>
      <p:sp>
        <p:nvSpPr>
          <p:cNvPr id="2" name="Rectangle 1"/>
          <p:cNvSpPr/>
          <p:nvPr/>
        </p:nvSpPr>
        <p:spPr>
          <a:xfrm>
            <a:off x="3200400" y="1287612"/>
            <a:ext cx="5562600" cy="48179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r>
              <a:rPr lang="en-US" sz="3000" dirty="0">
                <a:latin typeface="Times New Roman" panose="02020603050405020304" pitchFamily="18" charset="0"/>
                <a:cs typeface="Times New Roman" panose="02020603050405020304" pitchFamily="18" charset="0"/>
              </a:rPr>
              <a:t>Câu Hỏi</a:t>
            </a:r>
            <a:endParaRPr lang="en-US" sz="3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352800" y="1905000"/>
            <a:ext cx="51816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smtClean="0">
                <a:solidFill>
                  <a:srgbClr val="0000CC"/>
                </a:solidFill>
                <a:latin typeface="Times New Roman" panose="02020603050405020304" pitchFamily="18" charset="0"/>
                <a:cs typeface="Times New Roman" panose="02020603050405020304" pitchFamily="18" charset="0"/>
              </a:rPr>
              <a:t>Em hãy nêu tên của 1 phần mềm sơ đồ tư duy mà em biết?</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67100" y="3962663"/>
            <a:ext cx="4953000" cy="107632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2200" b="1" dirty="0" smtClean="0">
                <a:latin typeface="Times New Roman" panose="02020603050405020304" pitchFamily="18" charset="0"/>
                <a:cs typeface="Times New Roman" panose="02020603050405020304" pitchFamily="18" charset="0"/>
              </a:rPr>
              <a:t>  </a:t>
            </a:r>
            <a:r>
              <a:rPr lang="en-US" sz="3200" b="1" dirty="0" smtClean="0">
                <a:solidFill>
                  <a:schemeClr val="bg1"/>
                </a:solidFill>
                <a:latin typeface="Times New Roman" panose="02020603050405020304" pitchFamily="18" charset="0"/>
                <a:cs typeface="Times New Roman" panose="02020603050405020304" pitchFamily="18" charset="0"/>
                <a:sym typeface="+mn-ea"/>
              </a:rPr>
              <a:t>Đáp án:</a:t>
            </a:r>
            <a:endParaRPr lang="en-US" sz="3200" b="1" dirty="0" smtClean="0">
              <a:solidFill>
                <a:schemeClr val="bg1"/>
              </a:solidFill>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Xmind hoặc iMindMap </a:t>
            </a:r>
            <a:r>
              <a:rPr lang="en-US" sz="3200" b="1" dirty="0" smtClean="0">
                <a:latin typeface="Times New Roman" panose="02020603050405020304" pitchFamily="18" charset="0"/>
                <a:cs typeface="Times New Roman" panose="02020603050405020304" pitchFamily="18" charset="0"/>
              </a:rPr>
              <a:t>10.</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05624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endParaRPr lang="en-US" sz="24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5" name="Rounded Rectangle 14">
            <a:hlinkClick r:id="rId1"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endParaRPr lang="en-US" sz="2000">
              <a:latin typeface="Times New Roman" panose="02020603050405020304" pitchFamily="18" charset="0"/>
              <a:cs typeface="Times New Roman" panose="02020603050405020304" pitchFamily="18" charset="0"/>
            </a:endParaRPr>
          </a:p>
        </p:txBody>
      </p:sp>
      <p:sp>
        <p:nvSpPr>
          <p:cNvPr id="6" name="Rectangle 5"/>
          <p:cNvSpPr/>
          <p:nvPr/>
        </p:nvSpPr>
        <p:spPr>
          <a:xfrm>
            <a:off x="290944" y="1287612"/>
            <a:ext cx="2604656" cy="42749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3</a:t>
            </a:r>
            <a:endParaRPr lang="en-US" sz="23900">
              <a:latin typeface="Times New Roman" panose="02020603050405020304" pitchFamily="18" charset="0"/>
              <a:cs typeface="Times New Roman" panose="02020603050405020304" pitchFamily="18" charset="0"/>
            </a:endParaRPr>
          </a:p>
        </p:txBody>
      </p:sp>
      <p:sp>
        <p:nvSpPr>
          <p:cNvPr id="2" name="Rectangle 1"/>
          <p:cNvSpPr/>
          <p:nvPr/>
        </p:nvSpPr>
        <p:spPr>
          <a:xfrm>
            <a:off x="3179618" y="1287612"/>
            <a:ext cx="5562600" cy="48179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r>
              <a:rPr lang="en-US" sz="3000" dirty="0">
                <a:latin typeface="Times New Roman" panose="02020603050405020304" pitchFamily="18" charset="0"/>
                <a:cs typeface="Times New Roman" panose="02020603050405020304" pitchFamily="18" charset="0"/>
              </a:rPr>
              <a:t>Câu Hỏi: </a:t>
            </a:r>
            <a:endParaRPr lang="en-US" sz="3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429000" y="3547162"/>
            <a:ext cx="5105400" cy="1568450"/>
          </a:xfrm>
          <a:prstGeom prst="rect">
            <a:avLst/>
          </a:prstGeom>
          <a:gradFill>
            <a:gsLst>
              <a:gs pos="0">
                <a:srgbClr val="007BD3"/>
              </a:gs>
              <a:gs pos="100000">
                <a:srgbClr val="034373"/>
              </a:gs>
            </a:gsLst>
            <a:lin ang="5400000" scaled="0"/>
          </a:gradFill>
        </p:spPr>
        <p:txBody>
          <a:bodyPr wrap="square" rtlCol="0">
            <a:spAutoFit/>
          </a:bodyPr>
          <a:lstStyle/>
          <a:p>
            <a:pPr algn="just"/>
            <a:r>
              <a:rPr lang="en-US" sz="3200" dirty="0">
                <a:solidFill>
                  <a:schemeClr val="bg1"/>
                </a:solidFill>
                <a:latin typeface="Times New Roman" panose="02020603050405020304" pitchFamily="18" charset="0"/>
                <a:cs typeface="Times New Roman" panose="02020603050405020304" pitchFamily="18" charset="0"/>
              </a:rPr>
              <a:t> </a:t>
            </a:r>
            <a:r>
              <a:rPr lang="en-US" sz="3200" b="1" dirty="0" smtClean="0">
                <a:solidFill>
                  <a:schemeClr val="bg1"/>
                </a:solidFill>
                <a:latin typeface="Times New Roman" panose="02020603050405020304" pitchFamily="18" charset="0"/>
                <a:cs typeface="Times New Roman" panose="02020603050405020304" pitchFamily="18" charset="0"/>
                <a:sym typeface="+mn-ea"/>
              </a:rPr>
              <a:t>Đáp án:</a:t>
            </a:r>
            <a:endParaRPr lang="en-US" sz="3200" b="1" dirty="0" smtClean="0">
              <a:solidFill>
                <a:schemeClr val="bg1"/>
              </a:solidFill>
              <a:latin typeface="Times New Roman" panose="02020603050405020304" pitchFamily="18" charset="0"/>
              <a:cs typeface="Times New Roman" panose="02020603050405020304" pitchFamily="18" charset="0"/>
            </a:endParaRPr>
          </a:p>
          <a:p>
            <a:pPr algn="just"/>
            <a:r>
              <a:rPr lang="en-US" sz="3200" b="1" dirty="0" smtClean="0">
                <a:solidFill>
                  <a:schemeClr val="bg1"/>
                </a:solidFill>
                <a:latin typeface="Times New Roman" panose="02020603050405020304" pitchFamily="18" charset="0"/>
                <a:cs typeface="Times New Roman" panose="02020603050405020304" pitchFamily="18" charset="0"/>
              </a:rPr>
              <a:t>Cài đặt trên máy tính hoặc dùng trực tuyến.</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352800" y="1905000"/>
            <a:ext cx="5181600" cy="1076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b="1" dirty="0" smtClean="0">
                <a:solidFill>
                  <a:srgbClr val="0000CC"/>
                </a:solidFill>
                <a:latin typeface="Times New Roman" panose="02020603050405020304" pitchFamily="18" charset="0"/>
                <a:cs typeface="Times New Roman" panose="02020603050405020304" pitchFamily="18" charset="0"/>
              </a:rPr>
              <a:t>Để sử dụng được phần mềm sơ đồ tư duy, em phải làm gì?</a:t>
            </a:r>
            <a:endParaRPr lang="en-US" sz="3200" b="1" dirty="0" smtClean="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06005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endParaRPr lang="en-US" sz="24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5" name="Rounded Rectangle 14">
            <a:hlinkClick r:id="rId1"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endParaRPr lang="en-US" sz="2000">
              <a:latin typeface="Times New Roman" panose="02020603050405020304" pitchFamily="18" charset="0"/>
              <a:cs typeface="Times New Roman" panose="02020603050405020304" pitchFamily="18" charset="0"/>
            </a:endParaRPr>
          </a:p>
        </p:txBody>
      </p:sp>
      <p:sp>
        <p:nvSpPr>
          <p:cNvPr id="6" name="Rectangle 5"/>
          <p:cNvSpPr/>
          <p:nvPr/>
        </p:nvSpPr>
        <p:spPr>
          <a:xfrm>
            <a:off x="290944" y="1287612"/>
            <a:ext cx="2604656" cy="42749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4</a:t>
            </a:r>
            <a:endParaRPr lang="en-US" sz="23900">
              <a:latin typeface="Times New Roman" panose="02020603050405020304" pitchFamily="18" charset="0"/>
              <a:cs typeface="Times New Roman" panose="02020603050405020304" pitchFamily="18" charset="0"/>
            </a:endParaRPr>
          </a:p>
        </p:txBody>
      </p:sp>
      <p:sp>
        <p:nvSpPr>
          <p:cNvPr id="2" name="Rectangle 1"/>
          <p:cNvSpPr/>
          <p:nvPr/>
        </p:nvSpPr>
        <p:spPr>
          <a:xfrm>
            <a:off x="3200400" y="1287612"/>
            <a:ext cx="5562600" cy="48179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endParaRPr lang="en-US"/>
          </a:p>
        </p:txBody>
      </p:sp>
      <p:sp>
        <p:nvSpPr>
          <p:cNvPr id="3" name="TextBox 2"/>
          <p:cNvSpPr txBox="1"/>
          <p:nvPr/>
        </p:nvSpPr>
        <p:spPr>
          <a:xfrm>
            <a:off x="3429000" y="1828800"/>
            <a:ext cx="5105400" cy="156966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3200" b="1" dirty="0" smtClean="0">
                <a:solidFill>
                  <a:srgbClr val="0000CC"/>
                </a:solidFill>
                <a:latin typeface="Times New Roman" panose="02020603050405020304" pitchFamily="18" charset="0"/>
                <a:cs typeface="Times New Roman" panose="02020603050405020304" pitchFamily="18" charset="0"/>
              </a:rPr>
              <a:t>Sử dụng phần mềm sơ đồ tư duy đem lại lợi ích trong việc gì?</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29000" y="3713946"/>
            <a:ext cx="5105400" cy="1568450"/>
          </a:xfrm>
          <a:prstGeom prst="rect">
            <a:avLst/>
          </a:prstGeom>
          <a:gradFill>
            <a:gsLst>
              <a:gs pos="0">
                <a:schemeClr val="accent5">
                  <a:tint val="65000"/>
                  <a:lumMod val="110000"/>
                </a:schemeClr>
              </a:gs>
              <a:gs pos="0">
                <a:schemeClr val="accent5">
                  <a:tint val="90000"/>
                </a:schemeClr>
              </a:gs>
              <a:gs pos="0">
                <a:srgbClr val="007BD3"/>
              </a:gs>
              <a:gs pos="100000">
                <a:srgbClr val="034373"/>
              </a:gs>
            </a:gsLst>
            <a:lin ang="5400000" scaled="0"/>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b="1" dirty="0" smtClean="0">
                <a:solidFill>
                  <a:schemeClr val="bg1"/>
                </a:solidFill>
                <a:latin typeface="Times New Roman" panose="02020603050405020304" pitchFamily="18" charset="0"/>
                <a:cs typeface="Times New Roman" panose="02020603050405020304" pitchFamily="18" charset="0"/>
                <a:sym typeface="+mn-ea"/>
              </a:rPr>
              <a:t>Đáp án:</a:t>
            </a:r>
            <a:endParaRPr lang="en-US" sz="3200" b="1" dirty="0" smtClean="0">
              <a:solidFill>
                <a:schemeClr val="bg1"/>
              </a:solidFill>
              <a:latin typeface="Times New Roman" panose="02020603050405020304" pitchFamily="18" charset="0"/>
              <a:cs typeface="Times New Roman" panose="02020603050405020304" pitchFamily="18" charset="0"/>
            </a:endParaRPr>
          </a:p>
          <a:p>
            <a:pPr algn="just"/>
            <a:r>
              <a:rPr lang="en-US" sz="3200" b="1" dirty="0" smtClean="0">
                <a:solidFill>
                  <a:schemeClr val="bg1"/>
                </a:solidFill>
                <a:latin typeface="Times New Roman" panose="02020603050405020304" pitchFamily="18" charset="0"/>
                <a:cs typeface="Times New Roman" panose="02020603050405020304" pitchFamily="18" charset="0"/>
              </a:rPr>
              <a:t>Học tập và trao đổi thông tin.</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3408218" y="1314465"/>
            <a:ext cx="1681871" cy="553998"/>
          </a:xfrm>
          <a:prstGeom prst="rect">
            <a:avLst/>
          </a:prstGeom>
        </p:spPr>
        <p:txBody>
          <a:bodyPr wrap="none">
            <a:spAutoFit/>
          </a:bodyPr>
          <a:lstStyle/>
          <a:p>
            <a:pPr lvl="0"/>
            <a:r>
              <a:rPr lang="en-US" sz="3000" dirty="0">
                <a:solidFill>
                  <a:prstClr val="white"/>
                </a:solidFill>
                <a:latin typeface="Times New Roman" panose="02020603050405020304" pitchFamily="18" charset="0"/>
                <a:cs typeface="Times New Roman" panose="02020603050405020304" pitchFamily="18" charset="0"/>
              </a:rPr>
              <a:t>Câu Hỏi: </a:t>
            </a:r>
            <a:endParaRPr lang="en-US" sz="3000" dirty="0">
              <a:solidFill>
                <a:prstClr val="white"/>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05624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endParaRPr lang="en-US" sz="24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5" name="Rounded Rectangle 14">
            <a:hlinkClick r:id="rId1"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endParaRPr lang="en-US" sz="2000">
              <a:latin typeface="Times New Roman" panose="02020603050405020304" pitchFamily="18" charset="0"/>
              <a:cs typeface="Times New Roman" panose="02020603050405020304" pitchFamily="18" charset="0"/>
            </a:endParaRPr>
          </a:p>
        </p:txBody>
      </p:sp>
      <p:sp>
        <p:nvSpPr>
          <p:cNvPr id="6" name="Rectangle 5"/>
          <p:cNvSpPr/>
          <p:nvPr/>
        </p:nvSpPr>
        <p:spPr>
          <a:xfrm>
            <a:off x="290944" y="1287612"/>
            <a:ext cx="2604656" cy="4274988"/>
          </a:xfrm>
          <a:prstGeom prst="rect">
            <a:avLst/>
          </a:prstGeom>
          <a:solidFill>
            <a:srgbClr val="7030A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5</a:t>
            </a:r>
            <a:endParaRPr lang="en-US" sz="23900">
              <a:latin typeface="Times New Roman" panose="02020603050405020304" pitchFamily="18" charset="0"/>
              <a:cs typeface="Times New Roman" panose="02020603050405020304" pitchFamily="18" charset="0"/>
            </a:endParaRPr>
          </a:p>
        </p:txBody>
      </p:sp>
      <p:sp>
        <p:nvSpPr>
          <p:cNvPr id="2" name="Rectangle 1"/>
          <p:cNvSpPr/>
          <p:nvPr/>
        </p:nvSpPr>
        <p:spPr>
          <a:xfrm>
            <a:off x="3200400" y="1287612"/>
            <a:ext cx="5562600" cy="4817973"/>
          </a:xfrm>
          <a:prstGeom prst="rect">
            <a:avLst/>
          </a:prstGeom>
          <a:solidFill>
            <a:srgbClr val="7030A0"/>
          </a:solidFill>
        </p:spPr>
        <p:style>
          <a:lnRef idx="3">
            <a:schemeClr val="lt1"/>
          </a:lnRef>
          <a:fillRef idx="1">
            <a:schemeClr val="accent5"/>
          </a:fillRef>
          <a:effectRef idx="1">
            <a:schemeClr val="accent5"/>
          </a:effectRef>
          <a:fontRef idx="minor">
            <a:schemeClr val="lt1"/>
          </a:fontRef>
        </p:style>
        <p:txBody>
          <a:bodyPr rtlCol="0" anchor="t" anchorCtr="0"/>
          <a:lstStyle/>
          <a:p>
            <a:pPr algn="ctr"/>
            <a:endParaRPr lang="en-US"/>
          </a:p>
        </p:txBody>
      </p:sp>
      <p:sp>
        <p:nvSpPr>
          <p:cNvPr id="3" name="TextBox 2"/>
          <p:cNvSpPr txBox="1"/>
          <p:nvPr/>
        </p:nvSpPr>
        <p:spPr>
          <a:xfrm>
            <a:off x="3581400" y="2046982"/>
            <a:ext cx="4724400" cy="107721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Nhược điểm của phần mềm sơ đồ tư duy là gì?</a:t>
            </a:r>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581400" y="3886200"/>
            <a:ext cx="4724400" cy="15684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smtClean="0">
                <a:solidFill>
                  <a:srgbClr val="0000CC"/>
                </a:solidFill>
                <a:latin typeface="Times New Roman" panose="02020603050405020304" pitchFamily="18" charset="0"/>
                <a:cs typeface="Times New Roman" panose="02020603050405020304" pitchFamily="18" charset="0"/>
                <a:sym typeface="+mn-ea"/>
              </a:rPr>
              <a:t>Đáp án:</a:t>
            </a:r>
            <a:endParaRPr lang="en-US" sz="3200" b="1" dirty="0" smtClean="0">
              <a:solidFill>
                <a:srgbClr val="0000CC"/>
              </a:solidFill>
              <a:latin typeface="Times New Roman" panose="02020603050405020304" pitchFamily="18" charset="0"/>
              <a:cs typeface="Times New Roman" panose="02020603050405020304" pitchFamily="18" charset="0"/>
            </a:endParaRPr>
          </a:p>
          <a:p>
            <a:r>
              <a:rPr lang="en-US" sz="3200" b="1" dirty="0" smtClean="0">
                <a:solidFill>
                  <a:srgbClr val="0000CC"/>
                </a:solidFill>
                <a:latin typeface="Times New Roman" panose="02020603050405020304" pitchFamily="18" charset="0"/>
                <a:cs typeface="Times New Roman" panose="02020603050405020304" pitchFamily="18" charset="0"/>
              </a:rPr>
              <a:t>Phải có máy tính để sử dụng.</a:t>
            </a:r>
            <a:endParaRPr lang="en-US" sz="3200" b="1" dirty="0" smtClean="0">
              <a:solidFill>
                <a:srgbClr val="0000CC"/>
              </a:solidFill>
              <a:latin typeface="Times New Roman" panose="02020603050405020304" pitchFamily="18" charset="0"/>
              <a:cs typeface="Times New Roman" panose="02020603050405020304" pitchFamily="18" charset="0"/>
            </a:endParaRPr>
          </a:p>
        </p:txBody>
      </p:sp>
      <p:sp>
        <p:nvSpPr>
          <p:cNvPr id="8" name="Rectangle 7"/>
          <p:cNvSpPr/>
          <p:nvPr/>
        </p:nvSpPr>
        <p:spPr>
          <a:xfrm>
            <a:off x="3408218" y="1314465"/>
            <a:ext cx="1681871" cy="553998"/>
          </a:xfrm>
          <a:prstGeom prst="rect">
            <a:avLst/>
          </a:prstGeom>
        </p:spPr>
        <p:txBody>
          <a:bodyPr wrap="none">
            <a:spAutoFit/>
          </a:bodyPr>
          <a:lstStyle/>
          <a:p>
            <a:pPr lvl="0"/>
            <a:r>
              <a:rPr lang="en-US" sz="3000" dirty="0">
                <a:solidFill>
                  <a:prstClr val="white"/>
                </a:solidFill>
                <a:latin typeface="Times New Roman" panose="02020603050405020304" pitchFamily="18" charset="0"/>
                <a:cs typeface="Times New Roman" panose="02020603050405020304" pitchFamily="18" charset="0"/>
              </a:rPr>
              <a:t>Câu Hỏi: </a:t>
            </a:r>
            <a:endParaRPr lang="en-US" sz="3000" dirty="0">
              <a:solidFill>
                <a:prstClr val="white"/>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103870"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endParaRPr lang="en-US" sz="24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5" name="Rounded Rectangle 14">
            <a:hlinkClick r:id="rId1"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endParaRPr lang="en-US" sz="2000">
              <a:latin typeface="Times New Roman" panose="02020603050405020304" pitchFamily="18" charset="0"/>
              <a:cs typeface="Times New Roman" panose="02020603050405020304" pitchFamily="18" charset="0"/>
            </a:endParaRPr>
          </a:p>
        </p:txBody>
      </p:sp>
      <p:sp>
        <p:nvSpPr>
          <p:cNvPr id="6" name="Rectangle 5"/>
          <p:cNvSpPr/>
          <p:nvPr/>
        </p:nvSpPr>
        <p:spPr>
          <a:xfrm>
            <a:off x="290944" y="1287612"/>
            <a:ext cx="2604656" cy="4274988"/>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6</a:t>
            </a:r>
            <a:endParaRPr lang="en-US" sz="23900">
              <a:latin typeface="Times New Roman" panose="02020603050405020304" pitchFamily="18" charset="0"/>
              <a:cs typeface="Times New Roman" panose="02020603050405020304" pitchFamily="18" charset="0"/>
            </a:endParaRPr>
          </a:p>
        </p:txBody>
      </p:sp>
      <p:sp>
        <p:nvSpPr>
          <p:cNvPr id="2" name="Rectangle 1"/>
          <p:cNvSpPr/>
          <p:nvPr/>
        </p:nvSpPr>
        <p:spPr>
          <a:xfrm>
            <a:off x="3200400" y="1287612"/>
            <a:ext cx="5562600" cy="4817973"/>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endParaRPr lang="en-US"/>
          </a:p>
        </p:txBody>
      </p:sp>
      <p:sp>
        <p:nvSpPr>
          <p:cNvPr id="3" name="TextBox 2"/>
          <p:cNvSpPr txBox="1"/>
          <p:nvPr/>
        </p:nvSpPr>
        <p:spPr>
          <a:xfrm>
            <a:off x="3581400" y="1872496"/>
            <a:ext cx="4800600" cy="107721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dirty="0" smtClean="0"/>
              <a:t> </a:t>
            </a:r>
            <a:r>
              <a:rPr lang="en-US" sz="3200" b="1" dirty="0" smtClean="0">
                <a:latin typeface="Times New Roman" panose="02020603050405020304" pitchFamily="18" charset="0"/>
                <a:cs typeface="Times New Roman" panose="02020603050405020304" pitchFamily="18" charset="0"/>
              </a:rPr>
              <a:t>Muốn xóa một chủ đề, em sẽ làm như thế nào?</a:t>
            </a:r>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657600" y="3886210"/>
            <a:ext cx="4724400" cy="1568450"/>
          </a:xfrm>
          <a:prstGeom prst="rect">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b="1" dirty="0" smtClean="0">
                <a:solidFill>
                  <a:srgbClr val="0000CC"/>
                </a:solidFill>
                <a:latin typeface="Times New Roman" panose="02020603050405020304" pitchFamily="18" charset="0"/>
                <a:cs typeface="Times New Roman" panose="02020603050405020304" pitchFamily="18" charset="0"/>
                <a:sym typeface="+mn-ea"/>
              </a:rPr>
              <a:t>Đáp án:</a:t>
            </a:r>
            <a:endParaRPr lang="en-US" sz="3200" b="1" dirty="0" smtClean="0">
              <a:solidFill>
                <a:srgbClr val="0000CC"/>
              </a:solidFill>
              <a:latin typeface="Times New Roman" panose="02020603050405020304" pitchFamily="18" charset="0"/>
              <a:cs typeface="Times New Roman" panose="02020603050405020304" pitchFamily="18" charset="0"/>
            </a:endParaRPr>
          </a:p>
          <a:p>
            <a:pPr algn="just"/>
            <a:r>
              <a:rPr lang="en-US" sz="3200" b="1" dirty="0" smtClean="0">
                <a:solidFill>
                  <a:srgbClr val="0000CC"/>
                </a:solidFill>
                <a:latin typeface="Times New Roman" panose="02020603050405020304" pitchFamily="18" charset="0"/>
                <a:cs typeface="Times New Roman" panose="02020603050405020304" pitchFamily="18" charset="0"/>
              </a:rPr>
              <a:t>Chỉ định một chủ đề, sau đó gõ phím DELETE</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8" name="Rectangle 7"/>
          <p:cNvSpPr/>
          <p:nvPr/>
        </p:nvSpPr>
        <p:spPr>
          <a:xfrm>
            <a:off x="3408218" y="1314465"/>
            <a:ext cx="1681871" cy="553998"/>
          </a:xfrm>
          <a:prstGeom prst="rect">
            <a:avLst/>
          </a:prstGeom>
        </p:spPr>
        <p:txBody>
          <a:bodyPr wrap="none">
            <a:spAutoFit/>
          </a:bodyPr>
          <a:lstStyle/>
          <a:p>
            <a:pPr lvl="0"/>
            <a:r>
              <a:rPr lang="en-US" sz="3000" dirty="0">
                <a:solidFill>
                  <a:prstClr val="white"/>
                </a:solidFill>
                <a:latin typeface="Times New Roman" panose="02020603050405020304" pitchFamily="18" charset="0"/>
                <a:cs typeface="Times New Roman" panose="02020603050405020304" pitchFamily="18" charset="0"/>
              </a:rPr>
              <a:t>Câu Hỏi: </a:t>
            </a:r>
            <a:endParaRPr lang="en-US" sz="3000" dirty="0">
              <a:solidFill>
                <a:prstClr val="white"/>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05243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endParaRPr lang="en-US" sz="24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5" name="Rounded Rectangle 14">
            <a:hlinkClick r:id="rId1"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endParaRPr lang="en-US" sz="2000">
              <a:latin typeface="Times New Roman" panose="02020603050405020304" pitchFamily="18" charset="0"/>
              <a:cs typeface="Times New Roman" panose="02020603050405020304" pitchFamily="18" charset="0"/>
            </a:endParaRPr>
          </a:p>
        </p:txBody>
      </p:sp>
      <p:sp>
        <p:nvSpPr>
          <p:cNvPr id="6" name="Rectangle 5"/>
          <p:cNvSpPr/>
          <p:nvPr/>
        </p:nvSpPr>
        <p:spPr>
          <a:xfrm>
            <a:off x="290944" y="1287612"/>
            <a:ext cx="2604656" cy="4274988"/>
          </a:xfrm>
          <a:prstGeom prst="rect">
            <a:avLst/>
          </a:prstGeom>
          <a:solidFill>
            <a:schemeClr val="bg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solidFill>
                  <a:srgbClr val="FF0000"/>
                </a:solidFill>
                <a:latin typeface="Times New Roman" panose="02020603050405020304" pitchFamily="18" charset="0"/>
                <a:cs typeface="Times New Roman" panose="02020603050405020304" pitchFamily="18" charset="0"/>
              </a:rPr>
              <a:t>7</a:t>
            </a:r>
            <a:endParaRPr lang="en-US" sz="239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200400" y="1287612"/>
            <a:ext cx="5562600" cy="4817973"/>
          </a:xfrm>
          <a:prstGeom prst="rect">
            <a:avLst/>
          </a:prstGeom>
          <a:solidFill>
            <a:schemeClr val="bg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p:cNvSpPr txBox="1"/>
          <p:nvPr/>
        </p:nvSpPr>
        <p:spPr>
          <a:xfrm flipH="1">
            <a:off x="3619500" y="1904841"/>
            <a:ext cx="4724400" cy="953135"/>
          </a:xfrm>
          <a:prstGeom prst="rect">
            <a:avLst/>
          </a:prstGeom>
          <a:solidFill>
            <a:schemeClr val="accent5">
              <a:lumMod val="60000"/>
              <a:lumOff val="40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2800" b="1" dirty="0" smtClean="0">
                <a:solidFill>
                  <a:srgbClr val="0000CC"/>
                </a:solidFill>
                <a:latin typeface="Times New Roman" panose="02020603050405020304" pitchFamily="18" charset="0"/>
                <a:cs typeface="Times New Roman" panose="02020603050405020304" pitchFamily="18" charset="0"/>
              </a:rPr>
              <a:t>Muốn thêm chủ đề con thì ta dùng bảng chọn gì?</a:t>
            </a:r>
            <a:endParaRPr lang="en-US" sz="2800" b="1" dirty="0" smtClean="0">
              <a:solidFill>
                <a:srgbClr val="0000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657600" y="3657863"/>
            <a:ext cx="4724400" cy="1076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sym typeface="+mn-ea"/>
              </a:rPr>
              <a:t>Đáp án:</a:t>
            </a:r>
            <a:endParaRPr lang="en-US" sz="3200" b="1" dirty="0" smtClean="0">
              <a:solidFill>
                <a:srgbClr val="FF0000"/>
              </a:solidFill>
              <a:latin typeface="Times New Roman" panose="02020603050405020304" pitchFamily="18" charset="0"/>
              <a:cs typeface="Times New Roman" panose="02020603050405020304" pitchFamily="18" charset="0"/>
            </a:endParaRPr>
          </a:p>
          <a:p>
            <a:r>
              <a:rPr lang="en-US" sz="3200" b="1" dirty="0" smtClean="0">
                <a:solidFill>
                  <a:srgbClr val="FF0000"/>
                </a:solidFill>
                <a:latin typeface="Times New Roman" panose="02020603050405020304" pitchFamily="18" charset="0"/>
                <a:cs typeface="Times New Roman" panose="02020603050405020304" pitchFamily="18" charset="0"/>
              </a:rPr>
              <a:t>Bảng chọn Insert</a:t>
            </a:r>
            <a:r>
              <a:rPr lang="en-US" sz="2200" b="1" dirty="0" smtClean="0">
                <a:solidFill>
                  <a:srgbClr val="FF0000"/>
                </a:solidFill>
                <a:latin typeface="Times New Roman" panose="02020603050405020304" pitchFamily="18" charset="0"/>
                <a:cs typeface="Times New Roman" panose="02020603050405020304" pitchFamily="18" charset="0"/>
              </a:rPr>
              <a:t>.</a:t>
            </a:r>
            <a:endParaRPr lang="en-US" sz="2200" b="1" dirty="0" smtClean="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429173" y="1351295"/>
            <a:ext cx="1681871" cy="553998"/>
          </a:xfrm>
          <a:prstGeom prst="rect">
            <a:avLst/>
          </a:prstGeom>
        </p:spPr>
        <p:txBody>
          <a:bodyPr wrap="none">
            <a:spAutoFit/>
          </a:bodyPr>
          <a:lstStyle/>
          <a:p>
            <a:pPr lvl="0"/>
            <a:r>
              <a:rPr lang="en-US" sz="3000" dirty="0">
                <a:solidFill>
                  <a:srgbClr val="FF0000"/>
                </a:solidFill>
                <a:latin typeface="Times New Roman" panose="02020603050405020304" pitchFamily="18" charset="0"/>
                <a:cs typeface="Times New Roman" panose="02020603050405020304" pitchFamily="18" charset="0"/>
              </a:rPr>
              <a:t>Câu Hỏi: </a:t>
            </a:r>
            <a:endParaRPr lang="en-US" sz="3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22261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endParaRPr lang="en-US" sz="24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5" name="Rounded Rectangle 14">
            <a:hlinkClick r:id="rId1"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endParaRPr lang="en-US" sz="2000">
              <a:latin typeface="Times New Roman" panose="02020603050405020304" pitchFamily="18" charset="0"/>
              <a:cs typeface="Times New Roman" panose="02020603050405020304" pitchFamily="18" charset="0"/>
            </a:endParaRPr>
          </a:p>
        </p:txBody>
      </p:sp>
      <p:sp>
        <p:nvSpPr>
          <p:cNvPr id="6" name="Rectangle 5"/>
          <p:cNvSpPr/>
          <p:nvPr/>
        </p:nvSpPr>
        <p:spPr>
          <a:xfrm>
            <a:off x="290944" y="1287612"/>
            <a:ext cx="2604656" cy="4274988"/>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8</a:t>
            </a:r>
            <a:endParaRPr lang="en-US" sz="23900">
              <a:latin typeface="Times New Roman" panose="02020603050405020304" pitchFamily="18" charset="0"/>
              <a:cs typeface="Times New Roman" panose="02020603050405020304" pitchFamily="18" charset="0"/>
            </a:endParaRPr>
          </a:p>
        </p:txBody>
      </p:sp>
      <p:sp>
        <p:nvSpPr>
          <p:cNvPr id="2" name="Rectangle 1"/>
          <p:cNvSpPr/>
          <p:nvPr/>
        </p:nvSpPr>
        <p:spPr>
          <a:xfrm>
            <a:off x="3200400" y="1287612"/>
            <a:ext cx="5562600" cy="4817973"/>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endParaRPr lang="en-US"/>
          </a:p>
        </p:txBody>
      </p:sp>
      <p:sp>
        <p:nvSpPr>
          <p:cNvPr id="3" name="TextBox 2"/>
          <p:cNvSpPr txBox="1"/>
          <p:nvPr/>
        </p:nvSpPr>
        <p:spPr>
          <a:xfrm>
            <a:off x="3429000" y="2001560"/>
            <a:ext cx="5029200" cy="184665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Muốn thêm </a:t>
            </a:r>
            <a:r>
              <a:rPr lang="en-US" sz="3200" b="1" dirty="0" smtClean="0">
                <a:latin typeface="Times New Roman" panose="02020603050405020304" pitchFamily="18" charset="0"/>
                <a:cs typeface="Times New Roman" panose="02020603050405020304" pitchFamily="18" charset="0"/>
              </a:rPr>
              <a:t>lưu sơ đồ tư duy đã tạo </a:t>
            </a:r>
            <a:r>
              <a:rPr lang="en-US" sz="3200" b="1" dirty="0">
                <a:latin typeface="Times New Roman" panose="02020603050405020304" pitchFamily="18" charset="0"/>
                <a:cs typeface="Times New Roman" panose="02020603050405020304" pitchFamily="18" charset="0"/>
              </a:rPr>
              <a:t>thì ta dùng bảng chọn gì?</a:t>
            </a:r>
            <a:endParaRPr lang="en-US" sz="3200" b="1" dirty="0">
              <a:latin typeface="Times New Roman" panose="02020603050405020304" pitchFamily="18" charset="0"/>
              <a:cs typeface="Times New Roman" panose="02020603050405020304" pitchFamily="18" charset="0"/>
            </a:endParaRPr>
          </a:p>
          <a:p>
            <a:endParaRPr lang="en-US" b="1" dirty="0"/>
          </a:p>
        </p:txBody>
      </p:sp>
      <p:sp>
        <p:nvSpPr>
          <p:cNvPr id="5" name="TextBox 4"/>
          <p:cNvSpPr txBox="1"/>
          <p:nvPr/>
        </p:nvSpPr>
        <p:spPr>
          <a:xfrm>
            <a:off x="3505200" y="4520625"/>
            <a:ext cx="4876800" cy="1076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smtClean="0">
                <a:solidFill>
                  <a:srgbClr val="0000CC"/>
                </a:solidFill>
                <a:latin typeface="Times New Roman" panose="02020603050405020304" pitchFamily="18" charset="0"/>
                <a:cs typeface="Times New Roman" panose="02020603050405020304" pitchFamily="18" charset="0"/>
                <a:sym typeface="+mn-ea"/>
              </a:rPr>
              <a:t>Đáp án:</a:t>
            </a:r>
            <a:endParaRPr lang="en-US" sz="3200" b="1" dirty="0" smtClean="0">
              <a:solidFill>
                <a:srgbClr val="0000CC"/>
              </a:solidFill>
              <a:latin typeface="Times New Roman" panose="02020603050405020304" pitchFamily="18" charset="0"/>
              <a:cs typeface="Times New Roman" panose="02020603050405020304" pitchFamily="18" charset="0"/>
            </a:endParaRPr>
          </a:p>
          <a:p>
            <a:r>
              <a:rPr lang="en-US" sz="3200" b="1" dirty="0">
                <a:solidFill>
                  <a:srgbClr val="0000CC"/>
                </a:solidFill>
                <a:latin typeface="Times New Roman" panose="02020603050405020304" pitchFamily="18" charset="0"/>
                <a:cs typeface="Times New Roman" panose="02020603050405020304" pitchFamily="18" charset="0"/>
              </a:rPr>
              <a:t>Bảng chọn </a:t>
            </a:r>
            <a:r>
              <a:rPr lang="en-US" sz="3200" b="1" dirty="0" smtClean="0">
                <a:solidFill>
                  <a:srgbClr val="0000CC"/>
                </a:solidFill>
                <a:latin typeface="Times New Roman" panose="02020603050405020304" pitchFamily="18" charset="0"/>
                <a:cs typeface="Times New Roman" panose="02020603050405020304" pitchFamily="18" charset="0"/>
              </a:rPr>
              <a:t>File</a:t>
            </a:r>
            <a:r>
              <a:rPr lang="en-US" b="1" dirty="0" smtClean="0">
                <a:solidFill>
                  <a:srgbClr val="0000CC"/>
                </a:solidFill>
                <a:latin typeface="Times New Roman" panose="02020603050405020304" pitchFamily="18" charset="0"/>
                <a:cs typeface="Times New Roman" panose="02020603050405020304" pitchFamily="18" charset="0"/>
              </a:rPr>
              <a:t>.</a:t>
            </a:r>
            <a:endParaRPr lang="en-US" b="1" dirty="0">
              <a:solidFill>
                <a:srgbClr val="0000CC"/>
              </a:solidFill>
              <a:latin typeface="Times New Roman" panose="02020603050405020304" pitchFamily="18" charset="0"/>
              <a:cs typeface="Times New Roman" panose="02020603050405020304" pitchFamily="18" charset="0"/>
            </a:endParaRPr>
          </a:p>
        </p:txBody>
      </p:sp>
      <p:sp>
        <p:nvSpPr>
          <p:cNvPr id="8" name="Rectangle 7"/>
          <p:cNvSpPr/>
          <p:nvPr/>
        </p:nvSpPr>
        <p:spPr>
          <a:xfrm>
            <a:off x="3408218" y="1314465"/>
            <a:ext cx="1771015" cy="553085"/>
          </a:xfrm>
          <a:prstGeom prst="rect">
            <a:avLst/>
          </a:prstGeom>
        </p:spPr>
        <p:txBody>
          <a:bodyPr wrap="none">
            <a:spAutoFit/>
          </a:bodyPr>
          <a:lstStyle/>
          <a:p>
            <a:pPr lvl="0"/>
            <a:r>
              <a:rPr lang="en-US" sz="3000" b="1" dirty="0">
                <a:solidFill>
                  <a:prstClr val="white"/>
                </a:solidFill>
                <a:latin typeface="Times New Roman" panose="02020603050405020304" pitchFamily="18" charset="0"/>
                <a:cs typeface="Times New Roman" panose="02020603050405020304" pitchFamily="18" charset="0"/>
              </a:rPr>
              <a:t>Câu Hỏi: </a:t>
            </a:r>
            <a:endParaRPr lang="en-US" sz="3000" b="1" dirty="0">
              <a:solidFill>
                <a:prstClr val="white"/>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AutoShape 4"/>
          <p:cNvSpPr>
            <a:spLocks noChangeArrowheads="1"/>
          </p:cNvSpPr>
          <p:nvPr/>
        </p:nvSpPr>
        <p:spPr bwMode="auto">
          <a:xfrm>
            <a:off x="990600" y="234722"/>
            <a:ext cx="7315200" cy="803731"/>
          </a:xfrm>
          <a:prstGeom prst="ribbon2">
            <a:avLst>
              <a:gd name="adj1" fmla="val 12500"/>
              <a:gd name="adj2" fmla="val 50000"/>
            </a:avLst>
          </a:prstGeom>
          <a:gradFill rotWithShape="1">
            <a:gsLst>
              <a:gs pos="0">
                <a:srgbClr val="FFEFD1"/>
              </a:gs>
              <a:gs pos="64999">
                <a:srgbClr val="F0EBD5"/>
              </a:gs>
              <a:gs pos="100000">
                <a:srgbClr val="D1C39F"/>
              </a:gs>
            </a:gsLst>
            <a:path path="rect">
              <a:fillToRect l="50000" t="50000" r="50000" b="50000"/>
            </a:path>
          </a:gradFill>
          <a:ln w="9525">
            <a:solidFill>
              <a:srgbClr val="660033"/>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4000" b="1" dirty="0" smtClean="0">
                <a:solidFill>
                  <a:srgbClr val="FF0000"/>
                </a:solidFill>
                <a:latin typeface="Times New Roman" panose="02020603050405020304" pitchFamily="18" charset="0"/>
                <a:cs typeface="Times New Roman" panose="02020603050405020304" pitchFamily="18" charset="0"/>
              </a:rPr>
              <a:t>VẬN DỤNG</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25604" name="TextBox 1"/>
          <p:cNvSpPr txBox="1">
            <a:spLocks noChangeArrowheads="1"/>
          </p:cNvSpPr>
          <p:nvPr/>
        </p:nvSpPr>
        <p:spPr bwMode="auto">
          <a:xfrm>
            <a:off x="83127" y="1438562"/>
            <a:ext cx="79455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2600" b="1" dirty="0" smtClean="0">
                <a:solidFill>
                  <a:srgbClr val="0000CC"/>
                </a:solidFill>
                <a:latin typeface="Times New Roman" panose="02020603050405020304" pitchFamily="18" charset="0"/>
                <a:cs typeface="Times New Roman" panose="02020603050405020304" pitchFamily="18" charset="0"/>
              </a:rPr>
              <a:t>Bài  1</a:t>
            </a:r>
            <a:r>
              <a:rPr lang="vi-VN" altLang="en-US" sz="2600" b="1" dirty="0" smtClean="0">
                <a:solidFill>
                  <a:srgbClr val="0000CC"/>
                </a:solidFill>
                <a:latin typeface="Times New Roman" panose="02020603050405020304" pitchFamily="18" charset="0"/>
                <a:cs typeface="Times New Roman" panose="02020603050405020304" pitchFamily="18" charset="0"/>
              </a:rPr>
              <a:t> </a:t>
            </a:r>
            <a:r>
              <a:rPr lang="en-US" altLang="en-US" sz="2600" b="1" dirty="0" smtClean="0">
                <a:solidFill>
                  <a:srgbClr val="0000CC"/>
                </a:solidFill>
                <a:latin typeface="Times New Roman" panose="02020603050405020304" pitchFamily="18" charset="0"/>
                <a:cs typeface="Times New Roman" panose="02020603050405020304" pitchFamily="18" charset="0"/>
              </a:rPr>
              <a:t>: </a:t>
            </a:r>
            <a:r>
              <a:rPr lang="vi-VN" altLang="en-US" sz="2600" b="1" dirty="0" smtClean="0">
                <a:solidFill>
                  <a:srgbClr val="0000CC"/>
                </a:solidFill>
                <a:latin typeface="Times New Roman" panose="02020603050405020304" pitchFamily="18" charset="0"/>
                <a:cs typeface="Times New Roman" panose="02020603050405020304" pitchFamily="18" charset="0"/>
              </a:rPr>
              <a:t>Vẽ </a:t>
            </a:r>
            <a:r>
              <a:rPr lang="vi-VN" altLang="en-US" sz="2600" b="1" dirty="0">
                <a:solidFill>
                  <a:srgbClr val="0000CC"/>
                </a:solidFill>
                <a:latin typeface="Times New Roman" panose="02020603050405020304" pitchFamily="18" charset="0"/>
                <a:cs typeface="Times New Roman" panose="02020603050405020304" pitchFamily="18" charset="0"/>
              </a:rPr>
              <a:t>sơ đồ tư duy </a:t>
            </a:r>
            <a:r>
              <a:rPr lang="vi-VN" altLang="en-US" sz="2600" b="1" dirty="0" smtClean="0">
                <a:solidFill>
                  <a:srgbClr val="0000CC"/>
                </a:solidFill>
                <a:latin typeface="Times New Roman" panose="02020603050405020304" pitchFamily="18" charset="0"/>
                <a:cs typeface="Times New Roman" panose="02020603050405020304" pitchFamily="18" charset="0"/>
              </a:rPr>
              <a:t>về</a:t>
            </a:r>
            <a:r>
              <a:rPr lang="en-US" altLang="en-US" sz="2600" b="1" dirty="0" smtClean="0">
                <a:solidFill>
                  <a:srgbClr val="0000CC"/>
                </a:solidFill>
                <a:latin typeface="Times New Roman" panose="02020603050405020304" pitchFamily="18" charset="0"/>
                <a:cs typeface="Times New Roman" panose="02020603050405020304" pitchFamily="18" charset="0"/>
              </a:rPr>
              <a:t> thông điệp 5K của bộ y tế</a:t>
            </a:r>
            <a:r>
              <a:rPr lang="vi-VN" altLang="en-US" sz="2600" b="1" dirty="0" smtClean="0">
                <a:solidFill>
                  <a:srgbClr val="0000CC"/>
                </a:solidFill>
                <a:latin typeface="Times New Roman" panose="02020603050405020304" pitchFamily="18" charset="0"/>
                <a:cs typeface="Times New Roman" panose="02020603050405020304" pitchFamily="18" charset="0"/>
              </a:rPr>
              <a:t>.</a:t>
            </a:r>
            <a:endParaRPr lang="vi-VN" altLang="en-US" sz="2600" b="1" dirty="0" smtClean="0">
              <a:solidFill>
                <a:srgbClr val="0000CC"/>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7201" y="1959352"/>
            <a:ext cx="7564582" cy="4405577"/>
          </a:xfrm>
          <a:prstGeom prst="rect">
            <a:avLst/>
          </a:prstGeo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AutoShape 4"/>
          <p:cNvSpPr>
            <a:spLocks noChangeArrowheads="1"/>
          </p:cNvSpPr>
          <p:nvPr/>
        </p:nvSpPr>
        <p:spPr bwMode="auto">
          <a:xfrm>
            <a:off x="990600" y="304800"/>
            <a:ext cx="7315200" cy="663575"/>
          </a:xfrm>
          <a:prstGeom prst="ribbon2">
            <a:avLst>
              <a:gd name="adj1" fmla="val 12500"/>
              <a:gd name="adj2" fmla="val 50000"/>
            </a:avLst>
          </a:prstGeom>
          <a:gradFill rotWithShape="1">
            <a:gsLst>
              <a:gs pos="0">
                <a:srgbClr val="FFEFD1"/>
              </a:gs>
              <a:gs pos="64999">
                <a:srgbClr val="F0EBD5"/>
              </a:gs>
              <a:gs pos="100000">
                <a:srgbClr val="D1C39F"/>
              </a:gs>
            </a:gsLst>
            <a:path path="rect">
              <a:fillToRect l="50000" t="50000" r="50000" b="50000"/>
            </a:path>
          </a:gradFill>
          <a:ln w="9525">
            <a:solidFill>
              <a:srgbClr val="660033"/>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dirty="0">
                <a:solidFill>
                  <a:srgbClr val="FF0000"/>
                </a:solidFill>
                <a:latin typeface="Times New Roman" panose="02020603050405020304" pitchFamily="18" charset="0"/>
                <a:cs typeface="Times New Roman" panose="02020603050405020304" pitchFamily="18" charset="0"/>
              </a:rPr>
              <a:t>  VẬN DỤNG</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25604" name="TextBox 1"/>
          <p:cNvSpPr txBox="1">
            <a:spLocks noChangeArrowheads="1"/>
          </p:cNvSpPr>
          <p:nvPr/>
        </p:nvSpPr>
        <p:spPr bwMode="auto">
          <a:xfrm>
            <a:off x="374073" y="1165225"/>
            <a:ext cx="79248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2600" b="1" dirty="0" smtClean="0">
                <a:solidFill>
                  <a:srgbClr val="0000CC"/>
                </a:solidFill>
                <a:latin typeface="Times New Roman" panose="02020603050405020304" pitchFamily="18" charset="0"/>
                <a:cs typeface="Times New Roman" panose="02020603050405020304" pitchFamily="18" charset="0"/>
              </a:rPr>
              <a:t>Bài 2: </a:t>
            </a:r>
            <a:r>
              <a:rPr lang="vi-VN" altLang="en-US" sz="2600" b="1" dirty="0" smtClean="0">
                <a:solidFill>
                  <a:srgbClr val="0000CC"/>
                </a:solidFill>
                <a:latin typeface="Times New Roman" panose="02020603050405020304" pitchFamily="18" charset="0"/>
                <a:cs typeface="Times New Roman" panose="02020603050405020304" pitchFamily="18" charset="0"/>
              </a:rPr>
              <a:t>Tạo một sơ đồ tư duy theo kế hoạch mới của bạn Trung Anh.</a:t>
            </a:r>
            <a:endParaRPr lang="vi-VN" altLang="en-US" sz="2600" b="1" dirty="0">
              <a:solidFill>
                <a:srgbClr val="0000CC"/>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8200" y="2057777"/>
            <a:ext cx="6282221" cy="4419223"/>
          </a:xfrm>
          <a:prstGeom prst="rect">
            <a:avLst/>
          </a:prstGeom>
        </p:spPr>
      </p:pic>
      <p:sp>
        <p:nvSpPr>
          <p:cNvPr id="2" name="Rectangles 1"/>
          <p:cNvSpPr/>
          <p:nvPr/>
        </p:nvSpPr>
        <p:spPr>
          <a:xfrm>
            <a:off x="990600" y="2362200"/>
            <a:ext cx="23622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divide"/>
          <p:cNvPicPr>
            <a:picLocks noChangeAspect="1" noChangeArrowheads="1" noCrop="1"/>
          </p:cNvPicPr>
          <p:nvPr/>
        </p:nvPicPr>
        <p:blipFill>
          <a:blip r:embed="rId1"/>
          <a:srcRect/>
          <a:stretch>
            <a:fillRect/>
          </a:stretch>
        </p:blipFill>
        <p:spPr bwMode="auto">
          <a:xfrm>
            <a:off x="1874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6" descr="BACK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WordArt 9"/>
          <p:cNvSpPr>
            <a:spLocks noChangeArrowheads="1" noChangeShapeType="1" noTextEdit="1"/>
          </p:cNvSpPr>
          <p:nvPr/>
        </p:nvSpPr>
        <p:spPr bwMode="auto">
          <a:xfrm>
            <a:off x="2819400" y="1328737"/>
            <a:ext cx="3548063" cy="500063"/>
          </a:xfrm>
          <a:prstGeom prst="rect">
            <a:avLst/>
          </a:prstGeom>
        </p:spPr>
        <p:txBody>
          <a:bodyPr wrap="none" fromWordArt="1">
            <a:prstTxWarp prst="textPlain">
              <a:avLst>
                <a:gd name="adj" fmla="val 50000"/>
              </a:avLst>
            </a:prstTxWarp>
          </a:bodyPr>
          <a:lstStyle/>
          <a:p>
            <a:pPr algn="ctr"/>
            <a:r>
              <a:rPr lang="vi-VN" sz="3600" b="1" kern="10" dirty="0">
                <a:ln w="12700">
                  <a:solidFill>
                    <a:schemeClr val="tx1"/>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rPr>
              <a:t>Hướng dẫn về nhà</a:t>
            </a:r>
            <a:endParaRPr lang="en-US" sz="3600" b="1" kern="10" dirty="0">
              <a:ln w="12700">
                <a:solidFill>
                  <a:schemeClr val="tx1"/>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endParaRPr>
          </a:p>
        </p:txBody>
      </p:sp>
      <p:sp>
        <p:nvSpPr>
          <p:cNvPr id="31755" name="Rectangle 11"/>
          <p:cNvSpPr>
            <a:spLocks noChangeArrowheads="1"/>
          </p:cNvSpPr>
          <p:nvPr/>
        </p:nvSpPr>
        <p:spPr bwMode="auto">
          <a:xfrm>
            <a:off x="326231" y="1937890"/>
            <a:ext cx="8534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ts val="600"/>
              </a:spcBef>
              <a:spcAft>
                <a:spcPts val="600"/>
              </a:spcAft>
              <a:buFont typeface="Wingdings" panose="05000000000000000000" pitchFamily="2" charset="2"/>
              <a:buChar char="@"/>
            </a:pPr>
            <a:r>
              <a:rPr lang="en-US" altLang="vi-VN"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Học bài, xem </a:t>
            </a:r>
            <a:r>
              <a:rPr lang="en-US" altLang="en-US" sz="2400" dirty="0" smtClean="0">
                <a:latin typeface="Times New Roman" panose="02020603050405020304" pitchFamily="18" charset="0"/>
                <a:cs typeface="Times New Roman" panose="02020603050405020304" pitchFamily="18" charset="0"/>
              </a:rPr>
              <a:t>lại nội </a:t>
            </a:r>
            <a:r>
              <a:rPr lang="en-US" altLang="en-US" sz="2400" dirty="0">
                <a:latin typeface="Times New Roman" panose="02020603050405020304" pitchFamily="18" charset="0"/>
                <a:cs typeface="Times New Roman" panose="02020603050405020304" pitchFamily="18" charset="0"/>
              </a:rPr>
              <a:t>dung đã </a:t>
            </a:r>
            <a:r>
              <a:rPr lang="en-US" altLang="en-US" sz="2400" dirty="0" smtClean="0">
                <a:latin typeface="Times New Roman" panose="02020603050405020304" pitchFamily="18" charset="0"/>
                <a:cs typeface="Times New Roman" panose="02020603050405020304" pitchFamily="18" charset="0"/>
              </a:rPr>
              <a:t>học.</a:t>
            </a:r>
            <a:endParaRPr lang="en-US" altLang="vi-VN" sz="2400" dirty="0">
              <a:latin typeface="Times New Roman" panose="02020603050405020304" pitchFamily="18" charset="0"/>
              <a:cs typeface="Times New Roman" panose="02020603050405020304" pitchFamily="18" charset="0"/>
            </a:endParaRPr>
          </a:p>
          <a:p>
            <a:pPr algn="just" eaLnBrk="1" hangingPunct="1">
              <a:spcBef>
                <a:spcPts val="600"/>
              </a:spcBef>
              <a:spcAft>
                <a:spcPts val="600"/>
              </a:spcAft>
              <a:buFont typeface="Wingdings" panose="05000000000000000000" pitchFamily="2" charset="2"/>
              <a:buChar char="@"/>
            </a:pPr>
            <a:r>
              <a:rPr lang="en-US" altLang="vi-VN" sz="2400" dirty="0">
                <a:latin typeface="Times New Roman" panose="02020603050405020304" pitchFamily="18" charset="0"/>
                <a:cs typeface="Times New Roman" panose="02020603050405020304" pitchFamily="18" charset="0"/>
              </a:rPr>
              <a:t> </a:t>
            </a:r>
            <a:r>
              <a:rPr lang="vi-VN" altLang="vi-VN" sz="2400" dirty="0">
                <a:latin typeface="Times New Roman" panose="02020603050405020304" pitchFamily="18" charset="0"/>
                <a:cs typeface="Times New Roman" panose="02020603050405020304" pitchFamily="18" charset="0"/>
              </a:rPr>
              <a:t>Tải </a:t>
            </a:r>
            <a:r>
              <a:rPr lang="en-US" altLang="vi-VN" sz="2400" dirty="0" smtClean="0">
                <a:latin typeface="Times New Roman" panose="02020603050405020304" pitchFamily="18" charset="0"/>
                <a:cs typeface="Times New Roman" panose="02020603050405020304" pitchFamily="18" charset="0"/>
              </a:rPr>
              <a:t>và cài đặt </a:t>
            </a:r>
            <a:r>
              <a:rPr lang="vi-VN" altLang="vi-VN" sz="2400" dirty="0" smtClean="0">
                <a:latin typeface="Times New Roman" panose="02020603050405020304" pitchFamily="18" charset="0"/>
                <a:cs typeface="Times New Roman" panose="02020603050405020304" pitchFamily="18" charset="0"/>
              </a:rPr>
              <a:t>phần </a:t>
            </a:r>
            <a:r>
              <a:rPr lang="vi-VN" altLang="vi-VN" sz="2400" dirty="0">
                <a:latin typeface="Times New Roman" panose="02020603050405020304" pitchFamily="18" charset="0"/>
                <a:cs typeface="Times New Roman" panose="02020603050405020304" pitchFamily="18" charset="0"/>
              </a:rPr>
              <a:t>mềm sơ đồ tư duy XMind về máy tính ở nhà.</a:t>
            </a:r>
            <a:r>
              <a:rPr lang="en-US" altLang="vi-VN" sz="2400" dirty="0" smtClean="0">
                <a:latin typeface="Times New Roman" panose="02020603050405020304" pitchFamily="18" charset="0"/>
                <a:cs typeface="Times New Roman" panose="02020603050405020304" pitchFamily="18" charset="0"/>
              </a:rPr>
              <a:t>Thực </a:t>
            </a:r>
            <a:r>
              <a:rPr lang="en-US" altLang="vi-VN" sz="2400" dirty="0">
                <a:latin typeface="Times New Roman" panose="02020603050405020304" pitchFamily="18" charset="0"/>
                <a:cs typeface="Times New Roman" panose="02020603050405020304" pitchFamily="18" charset="0"/>
              </a:rPr>
              <a:t>hành các </a:t>
            </a:r>
            <a:r>
              <a:rPr lang="en-US" altLang="vi-VN" sz="2400" dirty="0" smtClean="0">
                <a:latin typeface="Times New Roman" panose="02020603050405020304" pitchFamily="18" charset="0"/>
                <a:cs typeface="Times New Roman" panose="02020603050405020304" pitchFamily="18" charset="0"/>
              </a:rPr>
              <a:t>phần </a:t>
            </a:r>
            <a:r>
              <a:rPr lang="en-US" altLang="vi-VN" sz="2400" dirty="0">
                <a:latin typeface="Times New Roman" panose="02020603050405020304" pitchFamily="18" charset="0"/>
                <a:cs typeface="Times New Roman" panose="02020603050405020304" pitchFamily="18" charset="0"/>
              </a:rPr>
              <a:t>đã được học (nếu có máy tính)</a:t>
            </a:r>
            <a:endParaRPr lang="en-US" altLang="vi-VN" sz="2400" dirty="0">
              <a:latin typeface="Times New Roman" panose="02020603050405020304" pitchFamily="18" charset="0"/>
              <a:cs typeface="Times New Roman" panose="02020603050405020304" pitchFamily="18" charset="0"/>
            </a:endParaRPr>
          </a:p>
          <a:p>
            <a:pPr algn="just" eaLnBrk="1" hangingPunct="1">
              <a:spcBef>
                <a:spcPts val="600"/>
              </a:spcBef>
              <a:spcAft>
                <a:spcPts val="600"/>
              </a:spcAft>
              <a:buFont typeface="Wingdings" panose="05000000000000000000" pitchFamily="2" charset="2"/>
              <a:buChar char="@"/>
            </a:pPr>
            <a:r>
              <a:rPr lang="en-US" altLang="en-US" sz="2400" dirty="0" smtClean="0">
                <a:latin typeface="Times New Roman" panose="02020603050405020304" pitchFamily="18" charset="0"/>
                <a:cs typeface="Times New Roman" panose="02020603050405020304" pitchFamily="18" charset="0"/>
              </a:rPr>
              <a:t>Xem </a:t>
            </a:r>
            <a:r>
              <a:rPr lang="en-US" altLang="en-US" sz="2400" dirty="0">
                <a:latin typeface="Times New Roman" panose="02020603050405020304" pitchFamily="18" charset="0"/>
                <a:cs typeface="Times New Roman" panose="02020603050405020304" pitchFamily="18" charset="0"/>
              </a:rPr>
              <a:t>trước nội dung bài học tiếp theo: </a:t>
            </a:r>
            <a:r>
              <a:rPr lang="en-US" altLang="en-US" sz="2400" b="1" dirty="0" smtClean="0">
                <a:solidFill>
                  <a:srgbClr val="FF0000"/>
                </a:solidFill>
                <a:latin typeface="Times New Roman" panose="02020603050405020304" pitchFamily="18" charset="0"/>
                <a:cs typeface="Times New Roman" panose="02020603050405020304" pitchFamily="18" charset="0"/>
              </a:rPr>
              <a:t>Dự án nhỏ: Lợi ích của sơ đồ tư duy </a:t>
            </a:r>
            <a:r>
              <a:rPr lang="en-US" altLang="en-US" sz="2400" b="1" dirty="0">
                <a:solidFill>
                  <a:srgbClr val="FF0000"/>
                </a:solidFill>
                <a:latin typeface="Times New Roman" panose="02020603050405020304" pitchFamily="18" charset="0"/>
                <a:cs typeface="Times New Roman" panose="02020603050405020304" pitchFamily="18" charset="0"/>
              </a:rPr>
              <a:t>SGK – trang </a:t>
            </a:r>
            <a:r>
              <a:rPr lang="en-US" altLang="en-US" sz="2400" b="1" dirty="0" smtClean="0">
                <a:solidFill>
                  <a:srgbClr val="FF0000"/>
                </a:solidFill>
                <a:latin typeface="Times New Roman" panose="02020603050405020304" pitchFamily="18" charset="0"/>
                <a:cs typeface="Times New Roman" panose="02020603050405020304" pitchFamily="18" charset="0"/>
              </a:rPr>
              <a:t>77</a:t>
            </a:r>
            <a:endParaRPr lang="en-US" altLang="vi-VN" sz="2400" dirty="0"/>
          </a:p>
        </p:txBody>
      </p:sp>
      <p:pic>
        <p:nvPicPr>
          <p:cNvPr id="27654" name="Picture 15" descr="divide"/>
          <p:cNvPicPr>
            <a:picLocks noChangeAspect="1" noChangeArrowheads="1" noCrop="1"/>
          </p:cNvPicPr>
          <p:nvPr/>
        </p:nvPicPr>
        <p:blipFill>
          <a:blip r:embed="rId1"/>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5" descr="jlgbook"/>
          <p:cNvPicPr>
            <a:picLocks noChangeAspect="1" noChangeArrowheads="1" noCrop="1"/>
          </p:cNvPicPr>
          <p:nvPr/>
        </p:nvPicPr>
        <p:blipFill>
          <a:blip r:embed="rId3"/>
          <a:srcRect/>
          <a:stretch>
            <a:fillRect/>
          </a:stretch>
        </p:blipFill>
        <p:spPr bwMode="auto">
          <a:xfrm>
            <a:off x="7086600" y="1219200"/>
            <a:ext cx="18526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AutoShape 6"/>
          <p:cNvSpPr>
            <a:spLocks noChangeArrowheads="1"/>
          </p:cNvSpPr>
          <p:nvPr/>
        </p:nvSpPr>
        <p:spPr bwMode="auto">
          <a:xfrm>
            <a:off x="7031038" y="852488"/>
            <a:ext cx="1295400" cy="1219200"/>
          </a:xfrm>
          <a:prstGeom prst="star32">
            <a:avLst>
              <a:gd name="adj" fmla="val 4259"/>
            </a:avLst>
          </a:prstGeom>
          <a:noFill/>
          <a:ln w="9525" algn="ctr">
            <a:solidFill>
              <a:srgbClr val="FFFF00"/>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20000"/>
              </a:spcBef>
              <a:buClr>
                <a:srgbClr val="3366CC"/>
              </a:buClr>
            </a:pPr>
            <a:endParaRPr kumimoji="1" lang="en-US" altLang="en-US" b="1"/>
          </a:p>
        </p:txBody>
      </p:sp>
      <p:pic>
        <p:nvPicPr>
          <p:cNvPr id="11" name="Picture 10"/>
          <p:cNvPicPr>
            <a:picLocks noChangeAspect="1"/>
          </p:cNvPicPr>
          <p:nvPr/>
        </p:nvPicPr>
        <p:blipFill>
          <a:blip r:embed="rId4"/>
          <a:stretch>
            <a:fillRect/>
          </a:stretch>
        </p:blipFill>
        <p:spPr>
          <a:xfrm>
            <a:off x="0" y="-398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checkerboard(across)">
                                      <p:cBhvr>
                                        <p:cTn id="7" dur="500"/>
                                        <p:tgtEl>
                                          <p:spTgt spid="3175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1755"/>
                                        </p:tgtEl>
                                        <p:attrNameLst>
                                          <p:attrName>style.visibility</p:attrName>
                                        </p:attrNameLst>
                                      </p:cBhvr>
                                      <p:to>
                                        <p:strVal val="visible"/>
                                      </p:to>
                                    </p:set>
                                    <p:animEffect transition="in" filter="checkerboard(across)">
                                      <p:cBhvr>
                                        <p:cTn id="10"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3f7e749c750b79cbde134e7bcf00a140.p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219200" y="4308475"/>
            <a:ext cx="57912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6200" y="228600"/>
            <a:ext cx="9220200" cy="12954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10" name="TextBox 9"/>
          <p:cNvSpPr txBox="1">
            <a:spLocks noChangeArrowheads="1"/>
          </p:cNvSpPr>
          <p:nvPr/>
        </p:nvSpPr>
        <p:spPr bwMode="auto">
          <a:xfrm>
            <a:off x="-76200" y="444500"/>
            <a:ext cx="9220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600" b="1" dirty="0" smtClean="0">
                <a:solidFill>
                  <a:srgbClr val="FF0000"/>
                </a:solidFill>
                <a:latin typeface="Times New Roman" panose="02020603050405020304" pitchFamily="18" charset="0"/>
                <a:cs typeface="Times New Roman" panose="02020603050405020304" pitchFamily="18" charset="0"/>
              </a:rPr>
              <a:t>Dùng sơ đồ tư duy ta có thể trình bày 1 chủ đề theo cách thấy được: </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6200" y="1924050"/>
            <a:ext cx="9220200" cy="209613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2" name="TextBox 11"/>
          <p:cNvSpPr txBox="1"/>
          <p:nvPr/>
        </p:nvSpPr>
        <p:spPr>
          <a:xfrm>
            <a:off x="-76200" y="1979613"/>
            <a:ext cx="9220200" cy="1753235"/>
          </a:xfrm>
          <a:prstGeom prst="rect">
            <a:avLst/>
          </a:prstGeom>
          <a:noFill/>
        </p:spPr>
        <p:txBody>
          <a:bodyPr wrap="square">
            <a:spAutoFit/>
          </a:bodyPr>
          <a:lstStyle/>
          <a:p>
            <a:pPr marL="514350" indent="-514350" fontAlgn="auto">
              <a:spcBef>
                <a:spcPts val="0"/>
              </a:spcBef>
              <a:spcAft>
                <a:spcPts val="0"/>
              </a:spcAft>
              <a:buFontTx/>
              <a:buAutoNum type="alphaUcPeriod"/>
              <a:defRPr/>
            </a:pP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smtClean="0">
                <a:solidFill>
                  <a:srgbClr val="0000FF"/>
                </a:solidFill>
                <a:latin typeface="Times New Roman" panose="02020603050405020304" pitchFamily="18" charset="0"/>
                <a:cs typeface="Times New Roman" panose="02020603050405020304" pitchFamily="18" charset="0"/>
              </a:rPr>
              <a:t>Các ý chính.</a:t>
            </a:r>
            <a:endParaRPr lang="en-US" sz="3600" b="1" dirty="0">
              <a:solidFill>
                <a:srgbClr val="0000FF"/>
              </a:solidFill>
              <a:latin typeface="Times New Roman" panose="02020603050405020304" pitchFamily="18" charset="0"/>
              <a:cs typeface="Times New Roman" panose="02020603050405020304" pitchFamily="18" charset="0"/>
            </a:endParaRPr>
          </a:p>
          <a:p>
            <a:pPr marL="514350" indent="-514350" fontAlgn="auto">
              <a:spcBef>
                <a:spcPts val="0"/>
              </a:spcBef>
              <a:spcAft>
                <a:spcPts val="0"/>
              </a:spcAft>
              <a:buFontTx/>
              <a:buAutoNum type="alphaUcPeriod"/>
              <a:defRPr/>
            </a:pP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smtClean="0">
                <a:solidFill>
                  <a:srgbClr val="0000FF"/>
                </a:solidFill>
                <a:latin typeface="Times New Roman" panose="02020603050405020304" pitchFamily="18" charset="0"/>
                <a:cs typeface="Times New Roman" panose="02020603050405020304" pitchFamily="18" charset="0"/>
              </a:rPr>
              <a:t>Các ý chi tiết đã được triển khai.</a:t>
            </a:r>
            <a:endParaRPr lang="en-US" sz="3600" b="1" dirty="0">
              <a:solidFill>
                <a:srgbClr val="0000FF"/>
              </a:solidFill>
              <a:latin typeface="Times New Roman" panose="02020603050405020304" pitchFamily="18" charset="0"/>
              <a:cs typeface="Times New Roman" panose="02020603050405020304" pitchFamily="18" charset="0"/>
            </a:endParaRPr>
          </a:p>
          <a:p>
            <a:pPr marL="514350" indent="-514350" fontAlgn="auto">
              <a:spcBef>
                <a:spcPts val="0"/>
              </a:spcBef>
              <a:spcAft>
                <a:spcPts val="0"/>
              </a:spcAft>
              <a:buFontTx/>
              <a:buAutoNum type="alphaUcPeriod"/>
              <a:defRPr/>
            </a:pPr>
            <a:r>
              <a:rPr 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Tất cả các phương án trên.</a:t>
            </a:r>
            <a:endParaRPr lang="en-US" sz="3600" dirty="0">
              <a:latin typeface="Times New Roman" panose="02020603050405020304" pitchFamily="18" charset="0"/>
              <a:cs typeface="Times New Roman" panose="02020603050405020304" pitchFamily="18" charset="0"/>
            </a:endParaRPr>
          </a:p>
        </p:txBody>
      </p:sp>
      <p:pic>
        <p:nvPicPr>
          <p:cNvPr id="12295" name="Picture 5" descr="6131d3148657a26e1bfe386e7ba65811.png">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7055" y="4869583"/>
            <a:ext cx="2590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67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Oval 10"/>
          <p:cNvSpPr>
            <a:spLocks noChangeArrowheads="1"/>
          </p:cNvSpPr>
          <p:nvPr/>
        </p:nvSpPr>
        <p:spPr bwMode="auto">
          <a:xfrm>
            <a:off x="-152400" y="3151909"/>
            <a:ext cx="685800" cy="685800"/>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cxnSp>
        <p:nvCxnSpPr>
          <p:cNvPr id="13" name="Straight Arrow Connector 12"/>
          <p:cNvCxnSpPr/>
          <p:nvPr/>
        </p:nvCxnSpPr>
        <p:spPr>
          <a:xfrm>
            <a:off x="6172200" y="5105400"/>
            <a:ext cx="876300" cy="4433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106"/>
                                        </p:tgtEl>
                                        <p:attrNameLst>
                                          <p:attrName>style.visibility</p:attrName>
                                        </p:attrNameLst>
                                      </p:cBhvr>
                                      <p:to>
                                        <p:strVal val="visible"/>
                                      </p:to>
                                    </p:set>
                                    <p:anim calcmode="lin" valueType="num">
                                      <p:cBhvr>
                                        <p:cTn id="29" dur="500" fill="hold"/>
                                        <p:tgtEl>
                                          <p:spTgt spid="4106"/>
                                        </p:tgtEl>
                                        <p:attrNameLst>
                                          <p:attrName>ppt_w</p:attrName>
                                        </p:attrNameLst>
                                      </p:cBhvr>
                                      <p:tavLst>
                                        <p:tav tm="0">
                                          <p:val>
                                            <p:fltVal val="0"/>
                                          </p:val>
                                        </p:tav>
                                        <p:tav tm="100000">
                                          <p:val>
                                            <p:strVal val="#ppt_w"/>
                                          </p:val>
                                        </p:tav>
                                      </p:tavLst>
                                    </p:anim>
                                    <p:anim calcmode="lin" valueType="num">
                                      <p:cBhvr>
                                        <p:cTn id="30" dur="500" fill="hold"/>
                                        <p:tgtEl>
                                          <p:spTgt spid="4106"/>
                                        </p:tgtEl>
                                        <p:attrNameLst>
                                          <p:attrName>ppt_h</p:attrName>
                                        </p:attrNameLst>
                                      </p:cBhvr>
                                      <p:tavLst>
                                        <p:tav tm="0">
                                          <p:val>
                                            <p:fltVal val="0"/>
                                          </p:val>
                                        </p:tav>
                                        <p:tav tm="100000">
                                          <p:val>
                                            <p:strVal val="#ppt_h"/>
                                          </p:val>
                                        </p:tav>
                                      </p:tavLst>
                                    </p:anim>
                                    <p:animEffect transition="in" filter="fade">
                                      <p:cBhvr>
                                        <p:cTn id="31" dur="500"/>
                                        <p:tgtEl>
                                          <p:spTgt spid="4106"/>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80">
                                          <p:stCondLst>
                                            <p:cond delay="0"/>
                                          </p:stCondLst>
                                        </p:cTn>
                                        <p:tgtEl>
                                          <p:spTgt spid="13"/>
                                        </p:tgtEl>
                                      </p:cBhvr>
                                    </p:animEffect>
                                    <p:anim calcmode="lin" valueType="num">
                                      <p:cBhvr>
                                        <p:cTn id="3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2" dur="26">
                                          <p:stCondLst>
                                            <p:cond delay="650"/>
                                          </p:stCondLst>
                                        </p:cTn>
                                        <p:tgtEl>
                                          <p:spTgt spid="13"/>
                                        </p:tgtEl>
                                      </p:cBhvr>
                                      <p:to x="100000" y="60000"/>
                                    </p:animScale>
                                    <p:animScale>
                                      <p:cBhvr>
                                        <p:cTn id="43" dur="166" decel="50000">
                                          <p:stCondLst>
                                            <p:cond delay="676"/>
                                          </p:stCondLst>
                                        </p:cTn>
                                        <p:tgtEl>
                                          <p:spTgt spid="13"/>
                                        </p:tgtEl>
                                      </p:cBhvr>
                                      <p:to x="100000" y="100000"/>
                                    </p:animScale>
                                    <p:animScale>
                                      <p:cBhvr>
                                        <p:cTn id="44" dur="26">
                                          <p:stCondLst>
                                            <p:cond delay="1312"/>
                                          </p:stCondLst>
                                        </p:cTn>
                                        <p:tgtEl>
                                          <p:spTgt spid="13"/>
                                        </p:tgtEl>
                                      </p:cBhvr>
                                      <p:to x="100000" y="80000"/>
                                    </p:animScale>
                                    <p:animScale>
                                      <p:cBhvr>
                                        <p:cTn id="45" dur="166" decel="50000">
                                          <p:stCondLst>
                                            <p:cond delay="1338"/>
                                          </p:stCondLst>
                                        </p:cTn>
                                        <p:tgtEl>
                                          <p:spTgt spid="13"/>
                                        </p:tgtEl>
                                      </p:cBhvr>
                                      <p:to x="100000" y="100000"/>
                                    </p:animScale>
                                    <p:animScale>
                                      <p:cBhvr>
                                        <p:cTn id="46" dur="26">
                                          <p:stCondLst>
                                            <p:cond delay="1642"/>
                                          </p:stCondLst>
                                        </p:cTn>
                                        <p:tgtEl>
                                          <p:spTgt spid="13"/>
                                        </p:tgtEl>
                                      </p:cBhvr>
                                      <p:to x="100000" y="90000"/>
                                    </p:animScale>
                                    <p:animScale>
                                      <p:cBhvr>
                                        <p:cTn id="47" dur="166" decel="50000">
                                          <p:stCondLst>
                                            <p:cond delay="1668"/>
                                          </p:stCondLst>
                                        </p:cTn>
                                        <p:tgtEl>
                                          <p:spTgt spid="13"/>
                                        </p:tgtEl>
                                      </p:cBhvr>
                                      <p:to x="100000" y="100000"/>
                                    </p:animScale>
                                    <p:animScale>
                                      <p:cBhvr>
                                        <p:cTn id="48" dur="26">
                                          <p:stCondLst>
                                            <p:cond delay="1808"/>
                                          </p:stCondLst>
                                        </p:cTn>
                                        <p:tgtEl>
                                          <p:spTgt spid="13"/>
                                        </p:tgtEl>
                                      </p:cBhvr>
                                      <p:to x="100000" y="95000"/>
                                    </p:animScale>
                                    <p:animScale>
                                      <p:cBhvr>
                                        <p:cTn id="4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bldLvl="0" animBg="1"/>
      <p:bldP spid="12" grpId="0"/>
      <p:bldP spid="410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WordArt 5"/>
          <p:cNvSpPr>
            <a:spLocks noChangeArrowheads="1" noChangeShapeType="1" noTextEdit="1"/>
          </p:cNvSpPr>
          <p:nvPr/>
        </p:nvSpPr>
        <p:spPr bwMode="auto">
          <a:xfrm>
            <a:off x="800100" y="1447800"/>
            <a:ext cx="7620000" cy="3733800"/>
          </a:xfrm>
          <a:prstGeom prst="rect">
            <a:avLst/>
          </a:prstGeom>
        </p:spPr>
        <p:txBody>
          <a:bodyPr wrap="none" fromWordArt="1">
            <a:prstTxWarp prst="textDeflate">
              <a:avLst>
                <a:gd name="adj" fmla="val 18750"/>
              </a:avLst>
            </a:prstTxWarp>
          </a:bodyPr>
          <a:lstStyle/>
          <a:p>
            <a:pPr algn="ctr"/>
            <a:r>
              <a:rPr lang="vi-VN"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học đến đây là hết </a:t>
            </a:r>
            <a:endParaRPr lang="vi-VN"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a:p>
            <a:pPr algn="ctr"/>
            <a:r>
              <a:rPr lang="vi-VN"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Chân thành cảm ơn Qúy thầy cô và các em !!</a:t>
            </a:r>
            <a:endParaRPr 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8676" name="Picture 4" descr="768428Barres_divers__11_.gif"/>
          <p:cNvPicPr>
            <a:picLocks noChangeAspect="1" noChangeArrowheads="1" noCrop="1"/>
          </p:cNvPicPr>
          <p:nvPr/>
        </p:nvPicPr>
        <p:blipFill>
          <a:blip r:embed="rId1"/>
          <a:srcRect/>
          <a:stretch>
            <a:fillRect/>
          </a:stretch>
        </p:blipFill>
        <p:spPr bwMode="auto">
          <a:xfrm>
            <a:off x="0" y="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768428Barres_divers__11_.gif"/>
          <p:cNvPicPr>
            <a:picLocks noChangeAspect="1" noChangeArrowheads="1" noCrop="1"/>
          </p:cNvPicPr>
          <p:nvPr/>
        </p:nvPicPr>
        <p:blipFill>
          <a:blip r:embed="rId1"/>
          <a:srcRect/>
          <a:stretch>
            <a:fillRect/>
          </a:stretch>
        </p:blipFill>
        <p:spPr bwMode="auto">
          <a:xfrm>
            <a:off x="6172200" y="0"/>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upBeBangBong-DangCapNhat_3kbpp.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extLst>
              <a:ext uri="{28A0092B-C50C-407E-A947-70E740481C1C}">
                <a14:useLocalDpi xmlns:a14="http://schemas.microsoft.com/office/drawing/2010/main" val="0"/>
              </a:ext>
            </a:extLst>
          </a:blip>
          <a:srcRect/>
          <a:stretch>
            <a:fillRect/>
          </a:stretch>
        </p:blipFill>
        <p:spPr bwMode="auto">
          <a:xfrm>
            <a:off x="7810500" y="5791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 descr="768428Barres_divers__11_.gif"/>
          <p:cNvPicPr>
            <a:picLocks noChangeAspect="1" noChangeArrowheads="1" noCrop="1"/>
          </p:cNvPicPr>
          <p:nvPr/>
        </p:nvPicPr>
        <p:blipFill>
          <a:blip r:embed="rId1"/>
          <a:srcRect/>
          <a:stretch>
            <a:fillRect/>
          </a:stretch>
        </p:blipFill>
        <p:spPr bwMode="auto">
          <a:xfrm>
            <a:off x="3200400" y="26988"/>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9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3f7e749c750b79cbde134e7bcf00a140.p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447800" y="1447800"/>
            <a:ext cx="6248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457200"/>
            <a:ext cx="9144000" cy="1447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10" name="TextBox 9"/>
          <p:cNvSpPr txBox="1">
            <a:spLocks noChangeArrowheads="1"/>
          </p:cNvSpPr>
          <p:nvPr/>
        </p:nvSpPr>
        <p:spPr bwMode="auto">
          <a:xfrm>
            <a:off x="0" y="685800"/>
            <a:ext cx="91440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Thành phần của sơ đồ tư duy gồm?</a:t>
            </a:r>
            <a:endParaRPr lang="en-US" altLang="en-US" sz="3200" b="1" dirty="0" smtClean="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 y="2285999"/>
            <a:ext cx="9096375" cy="2438401"/>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2" name="TextBox 11"/>
          <p:cNvSpPr txBox="1">
            <a:spLocks noChangeArrowheads="1"/>
          </p:cNvSpPr>
          <p:nvPr/>
        </p:nvSpPr>
        <p:spPr bwMode="auto">
          <a:xfrm>
            <a:off x="180973" y="2412132"/>
            <a:ext cx="8734426" cy="206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Tx/>
              <a:buAutoNum type="alphaUcPeriod"/>
            </a:pPr>
            <a:r>
              <a:rPr lang="en-US" altLang="en-US" sz="3200" b="1" dirty="0" smtClean="0">
                <a:solidFill>
                  <a:srgbClr val="0000FF"/>
                </a:solidFill>
                <a:latin typeface="Times New Roman" panose="02020603050405020304" pitchFamily="18" charset="0"/>
                <a:cs typeface="Times New Roman" panose="02020603050405020304" pitchFamily="18" charset="0"/>
              </a:rPr>
              <a:t>Tên của chủ đề</a:t>
            </a:r>
            <a:r>
              <a:rPr lang="en-US" altLang="en-US" sz="3200" b="1" dirty="0">
                <a:solidFill>
                  <a:srgbClr val="0000FF"/>
                </a:solidFill>
                <a:latin typeface="Times New Roman" panose="02020603050405020304" pitchFamily="18" charset="0"/>
                <a:cs typeface="Times New Roman" panose="02020603050405020304" pitchFamily="18" charset="0"/>
              </a:rPr>
              <a:t>		</a:t>
            </a:r>
            <a:endParaRPr lang="en-US" altLang="en-US" sz="3200" b="1" dirty="0" smtClean="0">
              <a:solidFill>
                <a:srgbClr val="0000FF"/>
              </a:solidFill>
              <a:latin typeface="Times New Roman" panose="02020603050405020304" pitchFamily="18" charset="0"/>
              <a:cs typeface="Times New Roman" panose="02020603050405020304" pitchFamily="18" charset="0"/>
            </a:endParaRPr>
          </a:p>
          <a:p>
            <a:pPr eaLnBrk="1" hangingPunct="1">
              <a:buFontTx/>
              <a:buAutoNum type="alphaUcPeriod"/>
            </a:pPr>
            <a:r>
              <a:rPr lang="en-US" altLang="en-US" sz="3200" b="1" dirty="0" smtClean="0">
                <a:solidFill>
                  <a:srgbClr val="0000FF"/>
                </a:solidFill>
                <a:latin typeface="Times New Roman" panose="02020603050405020304" pitchFamily="18" charset="0"/>
                <a:cs typeface="Times New Roman" panose="02020603050405020304" pitchFamily="18" charset="0"/>
              </a:rPr>
              <a:t>Hình ảnh hiển thị ý tưởng/ thông tin.</a:t>
            </a:r>
            <a:endParaRPr lang="en-US" altLang="en-US" sz="3200" b="1"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3200" b="1" dirty="0" smtClean="0">
                <a:solidFill>
                  <a:srgbClr val="0000FF"/>
                </a:solidFill>
                <a:latin typeface="Times New Roman" panose="02020603050405020304" pitchFamily="18" charset="0"/>
                <a:cs typeface="Times New Roman" panose="02020603050405020304" pitchFamily="18" charset="0"/>
              </a:rPr>
              <a:t>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smtClean="0">
                <a:solidFill>
                  <a:srgbClr val="0000FF"/>
                </a:solidFill>
                <a:latin typeface="Times New Roman" panose="02020603050405020304" pitchFamily="18" charset="0"/>
                <a:cs typeface="Times New Roman" panose="02020603050405020304" pitchFamily="18" charset="0"/>
              </a:rPr>
              <a:t>Các nhánh (đường nối).</a:t>
            </a:r>
            <a:endParaRPr lang="en-US" altLang="en-US" sz="3200" b="1"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3200" b="1" dirty="0" smtClean="0">
                <a:solidFill>
                  <a:srgbClr val="0000FF"/>
                </a:solidFill>
                <a:latin typeface="Times New Roman" panose="02020603050405020304" pitchFamily="18" charset="0"/>
                <a:cs typeface="Times New Roman" panose="02020603050405020304" pitchFamily="18" charset="0"/>
              </a:rPr>
              <a:t>D</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smtClean="0">
                <a:solidFill>
                  <a:srgbClr val="0000FF"/>
                </a:solidFill>
                <a:latin typeface="Times New Roman" panose="02020603050405020304" pitchFamily="18" charset="0"/>
                <a:cs typeface="Times New Roman" panose="02020603050405020304" pitchFamily="18" charset="0"/>
              </a:rPr>
              <a:t>Tất cả các phương án trên.</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pic>
        <p:nvPicPr>
          <p:cNvPr id="13319" name="Picture 5" descr="6131d3148657a26e1bfe386e7ba65811.png">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7975" y="3392488"/>
            <a:ext cx="2438400"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4"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67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Oval 10"/>
          <p:cNvSpPr>
            <a:spLocks noChangeArrowheads="1"/>
          </p:cNvSpPr>
          <p:nvPr/>
        </p:nvSpPr>
        <p:spPr bwMode="auto">
          <a:xfrm>
            <a:off x="35936" y="3944144"/>
            <a:ext cx="685800" cy="685800"/>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cxnSp>
        <p:nvCxnSpPr>
          <p:cNvPr id="13" name="Straight Arrow Connector 12"/>
          <p:cNvCxnSpPr/>
          <p:nvPr/>
        </p:nvCxnSpPr>
        <p:spPr>
          <a:xfrm>
            <a:off x="6172200" y="5105400"/>
            <a:ext cx="876300" cy="4433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130"/>
                                        </p:tgtEl>
                                        <p:attrNameLst>
                                          <p:attrName>style.visibility</p:attrName>
                                        </p:attrNameLst>
                                      </p:cBhvr>
                                      <p:to>
                                        <p:strVal val="visible"/>
                                      </p:to>
                                    </p:set>
                                    <p:anim calcmode="lin" valueType="num">
                                      <p:cBhvr>
                                        <p:cTn id="29" dur="500" fill="hold"/>
                                        <p:tgtEl>
                                          <p:spTgt spid="5130"/>
                                        </p:tgtEl>
                                        <p:attrNameLst>
                                          <p:attrName>ppt_w</p:attrName>
                                        </p:attrNameLst>
                                      </p:cBhvr>
                                      <p:tavLst>
                                        <p:tav tm="0">
                                          <p:val>
                                            <p:fltVal val="0"/>
                                          </p:val>
                                        </p:tav>
                                        <p:tav tm="100000">
                                          <p:val>
                                            <p:strVal val="#ppt_w"/>
                                          </p:val>
                                        </p:tav>
                                      </p:tavLst>
                                    </p:anim>
                                    <p:anim calcmode="lin" valueType="num">
                                      <p:cBhvr>
                                        <p:cTn id="30" dur="500" fill="hold"/>
                                        <p:tgtEl>
                                          <p:spTgt spid="5130"/>
                                        </p:tgtEl>
                                        <p:attrNameLst>
                                          <p:attrName>ppt_h</p:attrName>
                                        </p:attrNameLst>
                                      </p:cBhvr>
                                      <p:tavLst>
                                        <p:tav tm="0">
                                          <p:val>
                                            <p:fltVal val="0"/>
                                          </p:val>
                                        </p:tav>
                                        <p:tav tm="100000">
                                          <p:val>
                                            <p:strVal val="#ppt_h"/>
                                          </p:val>
                                        </p:tav>
                                      </p:tavLst>
                                    </p:anim>
                                    <p:animEffect transition="in" filter="fade">
                                      <p:cBhvr>
                                        <p:cTn id="31" dur="500"/>
                                        <p:tgtEl>
                                          <p:spTgt spid="5130"/>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80">
                                          <p:stCondLst>
                                            <p:cond delay="0"/>
                                          </p:stCondLst>
                                        </p:cTn>
                                        <p:tgtEl>
                                          <p:spTgt spid="13"/>
                                        </p:tgtEl>
                                      </p:cBhvr>
                                    </p:animEffect>
                                    <p:anim calcmode="lin" valueType="num">
                                      <p:cBhvr>
                                        <p:cTn id="3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2" dur="26">
                                          <p:stCondLst>
                                            <p:cond delay="650"/>
                                          </p:stCondLst>
                                        </p:cTn>
                                        <p:tgtEl>
                                          <p:spTgt spid="13"/>
                                        </p:tgtEl>
                                      </p:cBhvr>
                                      <p:to x="100000" y="60000"/>
                                    </p:animScale>
                                    <p:animScale>
                                      <p:cBhvr>
                                        <p:cTn id="43" dur="166" decel="50000">
                                          <p:stCondLst>
                                            <p:cond delay="676"/>
                                          </p:stCondLst>
                                        </p:cTn>
                                        <p:tgtEl>
                                          <p:spTgt spid="13"/>
                                        </p:tgtEl>
                                      </p:cBhvr>
                                      <p:to x="100000" y="100000"/>
                                    </p:animScale>
                                    <p:animScale>
                                      <p:cBhvr>
                                        <p:cTn id="44" dur="26">
                                          <p:stCondLst>
                                            <p:cond delay="1312"/>
                                          </p:stCondLst>
                                        </p:cTn>
                                        <p:tgtEl>
                                          <p:spTgt spid="13"/>
                                        </p:tgtEl>
                                      </p:cBhvr>
                                      <p:to x="100000" y="80000"/>
                                    </p:animScale>
                                    <p:animScale>
                                      <p:cBhvr>
                                        <p:cTn id="45" dur="166" decel="50000">
                                          <p:stCondLst>
                                            <p:cond delay="1338"/>
                                          </p:stCondLst>
                                        </p:cTn>
                                        <p:tgtEl>
                                          <p:spTgt spid="13"/>
                                        </p:tgtEl>
                                      </p:cBhvr>
                                      <p:to x="100000" y="100000"/>
                                    </p:animScale>
                                    <p:animScale>
                                      <p:cBhvr>
                                        <p:cTn id="46" dur="26">
                                          <p:stCondLst>
                                            <p:cond delay="1642"/>
                                          </p:stCondLst>
                                        </p:cTn>
                                        <p:tgtEl>
                                          <p:spTgt spid="13"/>
                                        </p:tgtEl>
                                      </p:cBhvr>
                                      <p:to x="100000" y="90000"/>
                                    </p:animScale>
                                    <p:animScale>
                                      <p:cBhvr>
                                        <p:cTn id="47" dur="166" decel="50000">
                                          <p:stCondLst>
                                            <p:cond delay="1668"/>
                                          </p:stCondLst>
                                        </p:cTn>
                                        <p:tgtEl>
                                          <p:spTgt spid="13"/>
                                        </p:tgtEl>
                                      </p:cBhvr>
                                      <p:to x="100000" y="100000"/>
                                    </p:animScale>
                                    <p:animScale>
                                      <p:cBhvr>
                                        <p:cTn id="48" dur="26">
                                          <p:stCondLst>
                                            <p:cond delay="1808"/>
                                          </p:stCondLst>
                                        </p:cTn>
                                        <p:tgtEl>
                                          <p:spTgt spid="13"/>
                                        </p:tgtEl>
                                      </p:cBhvr>
                                      <p:to x="100000" y="95000"/>
                                    </p:animScale>
                                    <p:animScale>
                                      <p:cBhvr>
                                        <p:cTn id="4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51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3f7e749c750b79cbde134e7bcf00a140.p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447800" y="1828800"/>
            <a:ext cx="6248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228600"/>
            <a:ext cx="9144000" cy="14192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10" name="TextBox 9"/>
          <p:cNvSpPr txBox="1">
            <a:spLocks noChangeArrowheads="1"/>
          </p:cNvSpPr>
          <p:nvPr/>
        </p:nvSpPr>
        <p:spPr bwMode="auto">
          <a:xfrm>
            <a:off x="87313" y="249238"/>
            <a:ext cx="90566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Nếu gọi một chủ đề là chủ đề mẹ thì các nhánh triển khai từ chủ đề mẹ là:</a:t>
            </a:r>
            <a:endParaRPr lang="en-US" altLang="en-US" sz="3200" b="1" dirty="0" smtClean="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0" y="2028824"/>
            <a:ext cx="8382000" cy="178117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2" name="TextBox 11"/>
          <p:cNvSpPr txBox="1"/>
          <p:nvPr/>
        </p:nvSpPr>
        <p:spPr>
          <a:xfrm>
            <a:off x="838200" y="2482850"/>
            <a:ext cx="7315200" cy="1138238"/>
          </a:xfrm>
          <a:prstGeom prst="rect">
            <a:avLst/>
          </a:prstGeom>
          <a:noFill/>
        </p:spPr>
        <p:txBody>
          <a:bodyPr>
            <a:spAutoFit/>
          </a:bodyPr>
          <a:lstStyle/>
          <a:p>
            <a:pPr marL="514350" indent="-514350" fontAlgn="auto">
              <a:spcBef>
                <a:spcPts val="0"/>
              </a:spcBef>
              <a:spcAft>
                <a:spcPts val="0"/>
              </a:spcAft>
              <a:buFontTx/>
              <a:buAutoNum type="alphaUcPeriod"/>
              <a:defRPr/>
            </a:pPr>
            <a:r>
              <a:rPr lang="en-US" sz="2600" b="1" dirty="0" smtClean="0">
                <a:solidFill>
                  <a:srgbClr val="0000CC"/>
                </a:solidFill>
                <a:latin typeface="Times New Roman" panose="02020603050405020304" pitchFamily="18" charset="0"/>
                <a:cs typeface="Times New Roman" panose="02020603050405020304" pitchFamily="18" charset="0"/>
              </a:rPr>
              <a:t>Con	</a:t>
            </a:r>
            <a:r>
              <a:rPr lang="en-US" sz="2600" b="1" dirty="0">
                <a:solidFill>
                  <a:srgbClr val="0000CC"/>
                </a:solidFill>
                <a:latin typeface="Times New Roman" panose="02020603050405020304" pitchFamily="18" charset="0"/>
                <a:cs typeface="Times New Roman" panose="02020603050405020304" pitchFamily="18" charset="0"/>
              </a:rPr>
              <a:t>		B. </a:t>
            </a:r>
            <a:r>
              <a:rPr lang="en-US" sz="2600" b="1" dirty="0" smtClean="0">
                <a:solidFill>
                  <a:srgbClr val="0000CC"/>
                </a:solidFill>
                <a:latin typeface="Times New Roman" panose="02020603050405020304" pitchFamily="18" charset="0"/>
                <a:cs typeface="Times New Roman" panose="02020603050405020304" pitchFamily="18" charset="0"/>
              </a:rPr>
              <a:t>Bố</a:t>
            </a:r>
            <a:endParaRPr lang="en-US" sz="2600" b="1" dirty="0">
              <a:solidFill>
                <a:srgbClr val="0000CC"/>
              </a:solidFill>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1400" b="1" dirty="0">
              <a:solidFill>
                <a:srgbClr val="0000CC"/>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600" b="1" dirty="0">
                <a:solidFill>
                  <a:srgbClr val="0000CC"/>
                </a:solidFill>
                <a:latin typeface="Times New Roman" panose="02020603050405020304" pitchFamily="18" charset="0"/>
                <a:cs typeface="Times New Roman" panose="02020603050405020304" pitchFamily="18" charset="0"/>
              </a:rPr>
              <a:t>C. </a:t>
            </a:r>
            <a:r>
              <a:rPr lang="en-US" sz="2600" b="1" dirty="0" smtClean="0">
                <a:solidFill>
                  <a:srgbClr val="0000CC"/>
                </a:solidFill>
                <a:latin typeface="Times New Roman" panose="02020603050405020304" pitchFamily="18" charset="0"/>
                <a:cs typeface="Times New Roman" panose="02020603050405020304" pitchFamily="18" charset="0"/>
              </a:rPr>
              <a:t>Cha	</a:t>
            </a:r>
            <a:r>
              <a:rPr lang="en-US" sz="2600" b="1" dirty="0">
                <a:solidFill>
                  <a:srgbClr val="0000CC"/>
                </a:solidFill>
                <a:latin typeface="Times New Roman" panose="02020603050405020304" pitchFamily="18" charset="0"/>
                <a:cs typeface="Times New Roman" panose="02020603050405020304" pitchFamily="18" charset="0"/>
              </a:rPr>
              <a:t>		D. </a:t>
            </a:r>
            <a:r>
              <a:rPr lang="en-US" sz="2600" b="1" dirty="0" smtClean="0">
                <a:solidFill>
                  <a:srgbClr val="0000CC"/>
                </a:solidFill>
                <a:latin typeface="Times New Roman" panose="02020603050405020304" pitchFamily="18" charset="0"/>
                <a:cs typeface="Times New Roman" panose="02020603050405020304" pitchFamily="18" charset="0"/>
              </a:rPr>
              <a:t>Em.</a:t>
            </a:r>
            <a:endParaRPr lang="en-US" sz="2600" b="1" dirty="0">
              <a:solidFill>
                <a:srgbClr val="0000CC"/>
              </a:solidFill>
              <a:latin typeface="Times New Roman" panose="02020603050405020304" pitchFamily="18" charset="0"/>
              <a:cs typeface="Times New Roman" panose="02020603050405020304" pitchFamily="18" charset="0"/>
            </a:endParaRPr>
          </a:p>
        </p:txBody>
      </p:sp>
      <p:pic>
        <p:nvPicPr>
          <p:cNvPr id="14343" name="Picture 5" descr="6131d3148657a26e1bfe386e7ba65811.png">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9588" y="3810000"/>
            <a:ext cx="2255837"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4"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67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Oval 10"/>
          <p:cNvSpPr>
            <a:spLocks noChangeArrowheads="1"/>
          </p:cNvSpPr>
          <p:nvPr/>
        </p:nvSpPr>
        <p:spPr bwMode="auto">
          <a:xfrm>
            <a:off x="690563" y="2409825"/>
            <a:ext cx="685800" cy="685800"/>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cxnSp>
        <p:nvCxnSpPr>
          <p:cNvPr id="13" name="Straight Arrow Connector 12"/>
          <p:cNvCxnSpPr/>
          <p:nvPr/>
        </p:nvCxnSpPr>
        <p:spPr>
          <a:xfrm>
            <a:off x="6172200" y="5105400"/>
            <a:ext cx="876300" cy="4433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154"/>
                                        </p:tgtEl>
                                        <p:attrNameLst>
                                          <p:attrName>style.visibility</p:attrName>
                                        </p:attrNameLst>
                                      </p:cBhvr>
                                      <p:to>
                                        <p:strVal val="visible"/>
                                      </p:to>
                                    </p:set>
                                    <p:anim calcmode="lin" valueType="num">
                                      <p:cBhvr>
                                        <p:cTn id="29" dur="500" fill="hold"/>
                                        <p:tgtEl>
                                          <p:spTgt spid="6154"/>
                                        </p:tgtEl>
                                        <p:attrNameLst>
                                          <p:attrName>ppt_w</p:attrName>
                                        </p:attrNameLst>
                                      </p:cBhvr>
                                      <p:tavLst>
                                        <p:tav tm="0">
                                          <p:val>
                                            <p:fltVal val="0"/>
                                          </p:val>
                                        </p:tav>
                                        <p:tav tm="100000">
                                          <p:val>
                                            <p:strVal val="#ppt_w"/>
                                          </p:val>
                                        </p:tav>
                                      </p:tavLst>
                                    </p:anim>
                                    <p:anim calcmode="lin" valueType="num">
                                      <p:cBhvr>
                                        <p:cTn id="30" dur="500" fill="hold"/>
                                        <p:tgtEl>
                                          <p:spTgt spid="6154"/>
                                        </p:tgtEl>
                                        <p:attrNameLst>
                                          <p:attrName>ppt_h</p:attrName>
                                        </p:attrNameLst>
                                      </p:cBhvr>
                                      <p:tavLst>
                                        <p:tav tm="0">
                                          <p:val>
                                            <p:fltVal val="0"/>
                                          </p:val>
                                        </p:tav>
                                        <p:tav tm="100000">
                                          <p:val>
                                            <p:strVal val="#ppt_h"/>
                                          </p:val>
                                        </p:tav>
                                      </p:tavLst>
                                    </p:anim>
                                    <p:animEffect transition="in" filter="fade">
                                      <p:cBhvr>
                                        <p:cTn id="31" dur="500"/>
                                        <p:tgtEl>
                                          <p:spTgt spid="6154"/>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80">
                                          <p:stCondLst>
                                            <p:cond delay="0"/>
                                          </p:stCondLst>
                                        </p:cTn>
                                        <p:tgtEl>
                                          <p:spTgt spid="13"/>
                                        </p:tgtEl>
                                      </p:cBhvr>
                                    </p:animEffect>
                                    <p:anim calcmode="lin" valueType="num">
                                      <p:cBhvr>
                                        <p:cTn id="3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2" dur="26">
                                          <p:stCondLst>
                                            <p:cond delay="650"/>
                                          </p:stCondLst>
                                        </p:cTn>
                                        <p:tgtEl>
                                          <p:spTgt spid="13"/>
                                        </p:tgtEl>
                                      </p:cBhvr>
                                      <p:to x="100000" y="60000"/>
                                    </p:animScale>
                                    <p:animScale>
                                      <p:cBhvr>
                                        <p:cTn id="43" dur="166" decel="50000">
                                          <p:stCondLst>
                                            <p:cond delay="676"/>
                                          </p:stCondLst>
                                        </p:cTn>
                                        <p:tgtEl>
                                          <p:spTgt spid="13"/>
                                        </p:tgtEl>
                                      </p:cBhvr>
                                      <p:to x="100000" y="100000"/>
                                    </p:animScale>
                                    <p:animScale>
                                      <p:cBhvr>
                                        <p:cTn id="44" dur="26">
                                          <p:stCondLst>
                                            <p:cond delay="1312"/>
                                          </p:stCondLst>
                                        </p:cTn>
                                        <p:tgtEl>
                                          <p:spTgt spid="13"/>
                                        </p:tgtEl>
                                      </p:cBhvr>
                                      <p:to x="100000" y="80000"/>
                                    </p:animScale>
                                    <p:animScale>
                                      <p:cBhvr>
                                        <p:cTn id="45" dur="166" decel="50000">
                                          <p:stCondLst>
                                            <p:cond delay="1338"/>
                                          </p:stCondLst>
                                        </p:cTn>
                                        <p:tgtEl>
                                          <p:spTgt spid="13"/>
                                        </p:tgtEl>
                                      </p:cBhvr>
                                      <p:to x="100000" y="100000"/>
                                    </p:animScale>
                                    <p:animScale>
                                      <p:cBhvr>
                                        <p:cTn id="46" dur="26">
                                          <p:stCondLst>
                                            <p:cond delay="1642"/>
                                          </p:stCondLst>
                                        </p:cTn>
                                        <p:tgtEl>
                                          <p:spTgt spid="13"/>
                                        </p:tgtEl>
                                      </p:cBhvr>
                                      <p:to x="100000" y="90000"/>
                                    </p:animScale>
                                    <p:animScale>
                                      <p:cBhvr>
                                        <p:cTn id="47" dur="166" decel="50000">
                                          <p:stCondLst>
                                            <p:cond delay="1668"/>
                                          </p:stCondLst>
                                        </p:cTn>
                                        <p:tgtEl>
                                          <p:spTgt spid="13"/>
                                        </p:tgtEl>
                                      </p:cBhvr>
                                      <p:to x="100000" y="100000"/>
                                    </p:animScale>
                                    <p:animScale>
                                      <p:cBhvr>
                                        <p:cTn id="48" dur="26">
                                          <p:stCondLst>
                                            <p:cond delay="1808"/>
                                          </p:stCondLst>
                                        </p:cTn>
                                        <p:tgtEl>
                                          <p:spTgt spid="13"/>
                                        </p:tgtEl>
                                      </p:cBhvr>
                                      <p:to x="100000" y="95000"/>
                                    </p:animScale>
                                    <p:animScale>
                                      <p:cBhvr>
                                        <p:cTn id="4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61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3f7e749c750b79cbde134e7bcf00a140.p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447800" y="1828800"/>
            <a:ext cx="6248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9144000" cy="9144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10" name="TextBox 9"/>
          <p:cNvSpPr txBox="1">
            <a:spLocks noChangeArrowheads="1"/>
          </p:cNvSpPr>
          <p:nvPr/>
        </p:nvSpPr>
        <p:spPr bwMode="auto">
          <a:xfrm>
            <a:off x="114300" y="195263"/>
            <a:ext cx="89154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Sơ đồ tư duy hữu ích trong việc?</a:t>
            </a:r>
            <a:endParaRPr lang="en-US" altLang="en-US" sz="3200" b="1" dirty="0" smtClean="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0" y="1104900"/>
            <a:ext cx="9144000" cy="270351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2" name="TextBox 11"/>
          <p:cNvSpPr txBox="1">
            <a:spLocks noChangeArrowheads="1"/>
          </p:cNvSpPr>
          <p:nvPr/>
        </p:nvSpPr>
        <p:spPr bwMode="auto">
          <a:xfrm>
            <a:off x="96838" y="1100138"/>
            <a:ext cx="89154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A. </a:t>
            </a:r>
            <a:r>
              <a:rPr lang="en-US" altLang="en-US" sz="2800" b="1" dirty="0" smtClean="0">
                <a:solidFill>
                  <a:srgbClr val="0000CC"/>
                </a:solidFill>
                <a:latin typeface="Times New Roman" panose="02020603050405020304" pitchFamily="18" charset="0"/>
                <a:cs typeface="Times New Roman" panose="02020603050405020304" pitchFamily="18" charset="0"/>
              </a:rPr>
              <a:t>Soạn thảo văn bản. </a:t>
            </a: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B. </a:t>
            </a:r>
            <a:r>
              <a:rPr lang="en-US" altLang="en-US" sz="2800" b="1" dirty="0" smtClean="0">
                <a:solidFill>
                  <a:srgbClr val="0000CC"/>
                </a:solidFill>
                <a:latin typeface="Times New Roman" panose="02020603050405020304" pitchFamily="18" charset="0"/>
                <a:cs typeface="Times New Roman" panose="02020603050405020304" pitchFamily="18" charset="0"/>
              </a:rPr>
              <a:t>Thiết kế báo tường. </a:t>
            </a: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C. </a:t>
            </a:r>
            <a:r>
              <a:rPr lang="en-US" altLang="en-US" sz="2800" b="1" dirty="0" smtClean="0">
                <a:solidFill>
                  <a:srgbClr val="0000CC"/>
                </a:solidFill>
                <a:latin typeface="Times New Roman" panose="02020603050405020304" pitchFamily="18" charset="0"/>
                <a:cs typeface="Times New Roman" panose="02020603050405020304" pitchFamily="18" charset="0"/>
              </a:rPr>
              <a:t>Trình bày các ý tưởng về 1 chủ đề.</a:t>
            </a: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D. </a:t>
            </a:r>
            <a:r>
              <a:rPr lang="en-US" altLang="en-US" sz="2800" b="1" dirty="0" smtClean="0">
                <a:solidFill>
                  <a:srgbClr val="0000CC"/>
                </a:solidFill>
                <a:latin typeface="Times New Roman" panose="02020603050405020304" pitchFamily="18" charset="0"/>
                <a:cs typeface="Times New Roman" panose="02020603050405020304" pitchFamily="18" charset="0"/>
              </a:rPr>
              <a:t>Vẽ tranh minh họa. </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pic>
        <p:nvPicPr>
          <p:cNvPr id="15367" name="Picture 5" descr="6131d3148657a26e1bfe386e7ba65811.png">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0875" y="3844925"/>
            <a:ext cx="19208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4"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67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Oval 10"/>
          <p:cNvSpPr>
            <a:spLocks noChangeArrowheads="1"/>
          </p:cNvSpPr>
          <p:nvPr/>
        </p:nvSpPr>
        <p:spPr bwMode="auto">
          <a:xfrm>
            <a:off x="28575" y="2190750"/>
            <a:ext cx="609600" cy="609600"/>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cxnSp>
        <p:nvCxnSpPr>
          <p:cNvPr id="13" name="Straight Arrow Connector 12"/>
          <p:cNvCxnSpPr/>
          <p:nvPr/>
        </p:nvCxnSpPr>
        <p:spPr>
          <a:xfrm>
            <a:off x="6502905" y="4616234"/>
            <a:ext cx="876300" cy="4433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178"/>
                                        </p:tgtEl>
                                        <p:attrNameLst>
                                          <p:attrName>style.visibility</p:attrName>
                                        </p:attrNameLst>
                                      </p:cBhvr>
                                      <p:to>
                                        <p:strVal val="visible"/>
                                      </p:to>
                                    </p:set>
                                    <p:anim calcmode="lin" valueType="num">
                                      <p:cBhvr>
                                        <p:cTn id="29" dur="500" fill="hold"/>
                                        <p:tgtEl>
                                          <p:spTgt spid="7178"/>
                                        </p:tgtEl>
                                        <p:attrNameLst>
                                          <p:attrName>ppt_w</p:attrName>
                                        </p:attrNameLst>
                                      </p:cBhvr>
                                      <p:tavLst>
                                        <p:tav tm="0">
                                          <p:val>
                                            <p:fltVal val="0"/>
                                          </p:val>
                                        </p:tav>
                                        <p:tav tm="100000">
                                          <p:val>
                                            <p:strVal val="#ppt_w"/>
                                          </p:val>
                                        </p:tav>
                                      </p:tavLst>
                                    </p:anim>
                                    <p:anim calcmode="lin" valueType="num">
                                      <p:cBhvr>
                                        <p:cTn id="30" dur="500" fill="hold"/>
                                        <p:tgtEl>
                                          <p:spTgt spid="7178"/>
                                        </p:tgtEl>
                                        <p:attrNameLst>
                                          <p:attrName>ppt_h</p:attrName>
                                        </p:attrNameLst>
                                      </p:cBhvr>
                                      <p:tavLst>
                                        <p:tav tm="0">
                                          <p:val>
                                            <p:fltVal val="0"/>
                                          </p:val>
                                        </p:tav>
                                        <p:tav tm="100000">
                                          <p:val>
                                            <p:strVal val="#ppt_h"/>
                                          </p:val>
                                        </p:tav>
                                      </p:tavLst>
                                    </p:anim>
                                    <p:animEffect transition="in" filter="fade">
                                      <p:cBhvr>
                                        <p:cTn id="31" dur="500"/>
                                        <p:tgtEl>
                                          <p:spTgt spid="7178"/>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80">
                                          <p:stCondLst>
                                            <p:cond delay="0"/>
                                          </p:stCondLst>
                                        </p:cTn>
                                        <p:tgtEl>
                                          <p:spTgt spid="13"/>
                                        </p:tgtEl>
                                      </p:cBhvr>
                                    </p:animEffect>
                                    <p:anim calcmode="lin" valueType="num">
                                      <p:cBhvr>
                                        <p:cTn id="3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2" dur="26">
                                          <p:stCondLst>
                                            <p:cond delay="650"/>
                                          </p:stCondLst>
                                        </p:cTn>
                                        <p:tgtEl>
                                          <p:spTgt spid="13"/>
                                        </p:tgtEl>
                                      </p:cBhvr>
                                      <p:to x="100000" y="60000"/>
                                    </p:animScale>
                                    <p:animScale>
                                      <p:cBhvr>
                                        <p:cTn id="43" dur="166" decel="50000">
                                          <p:stCondLst>
                                            <p:cond delay="676"/>
                                          </p:stCondLst>
                                        </p:cTn>
                                        <p:tgtEl>
                                          <p:spTgt spid="13"/>
                                        </p:tgtEl>
                                      </p:cBhvr>
                                      <p:to x="100000" y="100000"/>
                                    </p:animScale>
                                    <p:animScale>
                                      <p:cBhvr>
                                        <p:cTn id="44" dur="26">
                                          <p:stCondLst>
                                            <p:cond delay="1312"/>
                                          </p:stCondLst>
                                        </p:cTn>
                                        <p:tgtEl>
                                          <p:spTgt spid="13"/>
                                        </p:tgtEl>
                                      </p:cBhvr>
                                      <p:to x="100000" y="80000"/>
                                    </p:animScale>
                                    <p:animScale>
                                      <p:cBhvr>
                                        <p:cTn id="45" dur="166" decel="50000">
                                          <p:stCondLst>
                                            <p:cond delay="1338"/>
                                          </p:stCondLst>
                                        </p:cTn>
                                        <p:tgtEl>
                                          <p:spTgt spid="13"/>
                                        </p:tgtEl>
                                      </p:cBhvr>
                                      <p:to x="100000" y="100000"/>
                                    </p:animScale>
                                    <p:animScale>
                                      <p:cBhvr>
                                        <p:cTn id="46" dur="26">
                                          <p:stCondLst>
                                            <p:cond delay="1642"/>
                                          </p:stCondLst>
                                        </p:cTn>
                                        <p:tgtEl>
                                          <p:spTgt spid="13"/>
                                        </p:tgtEl>
                                      </p:cBhvr>
                                      <p:to x="100000" y="90000"/>
                                    </p:animScale>
                                    <p:animScale>
                                      <p:cBhvr>
                                        <p:cTn id="47" dur="166" decel="50000">
                                          <p:stCondLst>
                                            <p:cond delay="1668"/>
                                          </p:stCondLst>
                                        </p:cTn>
                                        <p:tgtEl>
                                          <p:spTgt spid="13"/>
                                        </p:tgtEl>
                                      </p:cBhvr>
                                      <p:to x="100000" y="100000"/>
                                    </p:animScale>
                                    <p:animScale>
                                      <p:cBhvr>
                                        <p:cTn id="48" dur="26">
                                          <p:stCondLst>
                                            <p:cond delay="1808"/>
                                          </p:stCondLst>
                                        </p:cTn>
                                        <p:tgtEl>
                                          <p:spTgt spid="13"/>
                                        </p:tgtEl>
                                      </p:cBhvr>
                                      <p:to x="100000" y="95000"/>
                                    </p:animScale>
                                    <p:animScale>
                                      <p:cBhvr>
                                        <p:cTn id="4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71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3f7e749c750b79cbde134e7bcf00a140.p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762000" y="2101850"/>
            <a:ext cx="5144135" cy="552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9144000" cy="1752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lvl="0" algn="just"/>
            <a:r>
              <a:rPr lang="en-US" altLang="en-US" sz="3200" b="1">
                <a:solidFill>
                  <a:srgbClr val="FF0000"/>
                </a:solidFill>
                <a:latin typeface="Times New Roman" panose="02020603050405020304" pitchFamily="18" charset="0"/>
                <a:cs typeface="Times New Roman" panose="02020603050405020304" pitchFamily="18" charset="0"/>
              </a:rPr>
              <a:t>Trong sơ đồ tư duy, chủ đề nằm giữa tờ giấy và được làm nổi bật được gọi là?</a:t>
            </a: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5875" y="2101850"/>
            <a:ext cx="6613525" cy="2260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A. Chủ đề chính. </a:t>
            </a: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B. Chủ đề trung tâm. </a:t>
            </a: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C. Nhánh.</a:t>
            </a: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D. Chủ đề con. </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pic>
        <p:nvPicPr>
          <p:cNvPr id="16390" name="Picture 5" descr="6131d3148657a26e1bfe386e7ba65811.png">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1475" y="3268084"/>
            <a:ext cx="259080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Oval 9"/>
          <p:cNvSpPr>
            <a:spLocks noChangeArrowheads="1"/>
          </p:cNvSpPr>
          <p:nvPr/>
        </p:nvSpPr>
        <p:spPr bwMode="auto">
          <a:xfrm>
            <a:off x="0" y="2738582"/>
            <a:ext cx="514350" cy="514350"/>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solidFill>
                <a:srgbClr val="FF0000"/>
              </a:solidFill>
            </a:endParaRPr>
          </a:p>
        </p:txBody>
      </p:sp>
      <p:cxnSp>
        <p:nvCxnSpPr>
          <p:cNvPr id="8" name="Straight Arrow Connector 7"/>
          <p:cNvCxnSpPr/>
          <p:nvPr/>
        </p:nvCxnSpPr>
        <p:spPr>
          <a:xfrm>
            <a:off x="6572250" y="3893127"/>
            <a:ext cx="876300" cy="4433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201"/>
                                        </p:tgtEl>
                                        <p:attrNameLst>
                                          <p:attrName>style.visibility</p:attrName>
                                        </p:attrNameLst>
                                      </p:cBhvr>
                                      <p:to>
                                        <p:strVal val="visible"/>
                                      </p:to>
                                    </p:set>
                                    <p:anim calcmode="lin" valueType="num">
                                      <p:cBhvr>
                                        <p:cTn id="19" dur="500" fill="hold"/>
                                        <p:tgtEl>
                                          <p:spTgt spid="8201"/>
                                        </p:tgtEl>
                                        <p:attrNameLst>
                                          <p:attrName>ppt_w</p:attrName>
                                        </p:attrNameLst>
                                      </p:cBhvr>
                                      <p:tavLst>
                                        <p:tav tm="0">
                                          <p:val>
                                            <p:fltVal val="0"/>
                                          </p:val>
                                        </p:tav>
                                        <p:tav tm="100000">
                                          <p:val>
                                            <p:strVal val="#ppt_w"/>
                                          </p:val>
                                        </p:tav>
                                      </p:tavLst>
                                    </p:anim>
                                    <p:anim calcmode="lin" valueType="num">
                                      <p:cBhvr>
                                        <p:cTn id="20" dur="500" fill="hold"/>
                                        <p:tgtEl>
                                          <p:spTgt spid="8201"/>
                                        </p:tgtEl>
                                        <p:attrNameLst>
                                          <p:attrName>ppt_h</p:attrName>
                                        </p:attrNameLst>
                                      </p:cBhvr>
                                      <p:tavLst>
                                        <p:tav tm="0">
                                          <p:val>
                                            <p:fltVal val="0"/>
                                          </p:val>
                                        </p:tav>
                                        <p:tav tm="100000">
                                          <p:val>
                                            <p:strVal val="#ppt_h"/>
                                          </p:val>
                                        </p:tav>
                                      </p:tavLst>
                                    </p:anim>
                                    <p:animEffect transition="in" filter="fade">
                                      <p:cBhvr>
                                        <p:cTn id="21" dur="500"/>
                                        <p:tgtEl>
                                          <p:spTgt spid="8201"/>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80">
                                          <p:stCondLst>
                                            <p:cond delay="0"/>
                                          </p:stCondLst>
                                        </p:cTn>
                                        <p:tgtEl>
                                          <p:spTgt spid="8"/>
                                        </p:tgtEl>
                                      </p:cBhvr>
                                    </p:animEffect>
                                    <p:anim calcmode="lin" valueType="num">
                                      <p:cBhvr>
                                        <p:cTn id="2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2" dur="26">
                                          <p:stCondLst>
                                            <p:cond delay="650"/>
                                          </p:stCondLst>
                                        </p:cTn>
                                        <p:tgtEl>
                                          <p:spTgt spid="8"/>
                                        </p:tgtEl>
                                      </p:cBhvr>
                                      <p:to x="100000" y="60000"/>
                                    </p:animScale>
                                    <p:animScale>
                                      <p:cBhvr>
                                        <p:cTn id="33" dur="166" decel="50000">
                                          <p:stCondLst>
                                            <p:cond delay="676"/>
                                          </p:stCondLst>
                                        </p:cTn>
                                        <p:tgtEl>
                                          <p:spTgt spid="8"/>
                                        </p:tgtEl>
                                      </p:cBhvr>
                                      <p:to x="100000" y="100000"/>
                                    </p:animScale>
                                    <p:animScale>
                                      <p:cBhvr>
                                        <p:cTn id="34" dur="26">
                                          <p:stCondLst>
                                            <p:cond delay="1312"/>
                                          </p:stCondLst>
                                        </p:cTn>
                                        <p:tgtEl>
                                          <p:spTgt spid="8"/>
                                        </p:tgtEl>
                                      </p:cBhvr>
                                      <p:to x="100000" y="80000"/>
                                    </p:animScale>
                                    <p:animScale>
                                      <p:cBhvr>
                                        <p:cTn id="35" dur="166" decel="50000">
                                          <p:stCondLst>
                                            <p:cond delay="1338"/>
                                          </p:stCondLst>
                                        </p:cTn>
                                        <p:tgtEl>
                                          <p:spTgt spid="8"/>
                                        </p:tgtEl>
                                      </p:cBhvr>
                                      <p:to x="100000" y="100000"/>
                                    </p:animScale>
                                    <p:animScale>
                                      <p:cBhvr>
                                        <p:cTn id="36" dur="26">
                                          <p:stCondLst>
                                            <p:cond delay="1642"/>
                                          </p:stCondLst>
                                        </p:cTn>
                                        <p:tgtEl>
                                          <p:spTgt spid="8"/>
                                        </p:tgtEl>
                                      </p:cBhvr>
                                      <p:to x="100000" y="90000"/>
                                    </p:animScale>
                                    <p:animScale>
                                      <p:cBhvr>
                                        <p:cTn id="37" dur="166" decel="50000">
                                          <p:stCondLst>
                                            <p:cond delay="1668"/>
                                          </p:stCondLst>
                                        </p:cTn>
                                        <p:tgtEl>
                                          <p:spTgt spid="8"/>
                                        </p:tgtEl>
                                      </p:cBhvr>
                                      <p:to x="100000" y="100000"/>
                                    </p:animScale>
                                    <p:animScale>
                                      <p:cBhvr>
                                        <p:cTn id="38" dur="26">
                                          <p:stCondLst>
                                            <p:cond delay="1808"/>
                                          </p:stCondLst>
                                        </p:cTn>
                                        <p:tgtEl>
                                          <p:spTgt spid="8"/>
                                        </p:tgtEl>
                                      </p:cBhvr>
                                      <p:to x="100000" y="95000"/>
                                    </p:animScale>
                                    <p:animScale>
                                      <p:cBhvr>
                                        <p:cTn id="39"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20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3" descr="Picture7"/>
          <p:cNvPicPr>
            <a:picLocks noChangeAspect="1" noChangeArrowheads="1" noCrop="1"/>
          </p:cNvPicPr>
          <p:nvPr/>
        </p:nvPicPr>
        <p:blipFill>
          <a:blip r:embed="rId1"/>
          <a:srcRect/>
          <a:stretch>
            <a:fillRect/>
          </a:stretch>
        </p:blipFill>
        <p:spPr bwMode="auto">
          <a:xfrm>
            <a:off x="2438400" y="3505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image002"/>
          <p:cNvPicPr>
            <a:picLocks noChangeAspect="1" noChangeArrowheads="1" noCrop="1"/>
          </p:cNvPicPr>
          <p:nvPr/>
        </p:nvPicPr>
        <p:blipFill>
          <a:blip r:embed="rId2"/>
          <a:srcRect/>
          <a:stretch>
            <a:fillRect/>
          </a:stretch>
        </p:blipFill>
        <p:spPr bwMode="auto">
          <a:xfrm>
            <a:off x="5334000" y="3276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Picture1"/>
          <p:cNvPicPr>
            <a:picLocks noChangeAspect="1" noChangeArrowheads="1" noCrop="1"/>
          </p:cNvPicPr>
          <p:nvPr/>
        </p:nvPicPr>
        <p:blipFill>
          <a:blip r:embed="rId2"/>
          <a:srcRect/>
          <a:stretch>
            <a:fillRect/>
          </a:stretch>
        </p:blipFill>
        <p:spPr bwMode="auto">
          <a:xfrm>
            <a:off x="1905000" y="1676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 descr="Picture7"/>
          <p:cNvPicPr>
            <a:picLocks noChangeAspect="1" noChangeArrowheads="1" noCrop="1"/>
          </p:cNvPicPr>
          <p:nvPr/>
        </p:nvPicPr>
        <p:blipFill>
          <a:blip r:embed="rId1"/>
          <a:srcRect/>
          <a:stretch>
            <a:fillRect/>
          </a:stretch>
        </p:blipFill>
        <p:spPr bwMode="auto">
          <a:xfrm>
            <a:off x="5562600" y="3429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1" descr="Picture7"/>
          <p:cNvPicPr>
            <a:picLocks noChangeAspect="1" noChangeArrowheads="1" noCrop="1"/>
          </p:cNvPicPr>
          <p:nvPr/>
        </p:nvPicPr>
        <p:blipFill>
          <a:blip r:embed="rId1"/>
          <a:srcRect/>
          <a:stretch>
            <a:fillRect/>
          </a:stretch>
        </p:blipFill>
        <p:spPr bwMode="auto">
          <a:xfrm>
            <a:off x="1371600" y="4724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2" descr="Picture7"/>
          <p:cNvPicPr>
            <a:picLocks noChangeAspect="1" noChangeArrowheads="1" noCrop="1"/>
          </p:cNvPicPr>
          <p:nvPr/>
        </p:nvPicPr>
        <p:blipFill>
          <a:blip r:embed="rId1"/>
          <a:srcRect/>
          <a:stretch>
            <a:fillRect/>
          </a:stretch>
        </p:blipFill>
        <p:spPr bwMode="auto">
          <a:xfrm>
            <a:off x="6629400" y="4876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3" descr="Picture1"/>
          <p:cNvPicPr>
            <a:picLocks noChangeAspect="1" noChangeArrowheads="1" noCrop="1"/>
          </p:cNvPicPr>
          <p:nvPr/>
        </p:nvPicPr>
        <p:blipFill>
          <a:blip r:embed="rId2"/>
          <a:srcRect/>
          <a:stretch>
            <a:fillRect/>
          </a:stretch>
        </p:blipFill>
        <p:spPr bwMode="auto">
          <a:xfrm>
            <a:off x="2743200" y="914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4" descr="Picture1"/>
          <p:cNvPicPr>
            <a:picLocks noChangeAspect="1" noChangeArrowheads="1" noCrop="1"/>
          </p:cNvPicPr>
          <p:nvPr/>
        </p:nvPicPr>
        <p:blipFill>
          <a:blip r:embed="rId2"/>
          <a:srcRect/>
          <a:stretch>
            <a:fillRect/>
          </a:stretch>
        </p:blipFill>
        <p:spPr bwMode="auto">
          <a:xfrm>
            <a:off x="2590800" y="16002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5" descr="Picture1"/>
          <p:cNvPicPr>
            <a:picLocks noChangeAspect="1" noChangeArrowheads="1" noCrop="1"/>
          </p:cNvPicPr>
          <p:nvPr/>
        </p:nvPicPr>
        <p:blipFill>
          <a:blip r:embed="rId2"/>
          <a:srcRect/>
          <a:stretch>
            <a:fillRect/>
          </a:stretch>
        </p:blipFill>
        <p:spPr bwMode="auto">
          <a:xfrm>
            <a:off x="2057400" y="4114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6" descr="Picture1"/>
          <p:cNvPicPr>
            <a:picLocks noChangeAspect="1" noChangeArrowheads="1" noCrop="1"/>
          </p:cNvPicPr>
          <p:nvPr/>
        </p:nvPicPr>
        <p:blipFill>
          <a:blip r:embed="rId2"/>
          <a:srcRect/>
          <a:stretch>
            <a:fillRect/>
          </a:stretch>
        </p:blipFill>
        <p:spPr bwMode="auto">
          <a:xfrm>
            <a:off x="3124200" y="2667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7" descr="Picture1"/>
          <p:cNvPicPr>
            <a:picLocks noChangeAspect="1" noChangeArrowheads="1" noCrop="1"/>
          </p:cNvPicPr>
          <p:nvPr/>
        </p:nvPicPr>
        <p:blipFill>
          <a:blip r:embed="rId2"/>
          <a:srcRect/>
          <a:stretch>
            <a:fillRect/>
          </a:stretch>
        </p:blipFill>
        <p:spPr bwMode="auto">
          <a:xfrm>
            <a:off x="1752600" y="2971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8" descr="Picture1"/>
          <p:cNvPicPr>
            <a:picLocks noChangeAspect="1" noChangeArrowheads="1" noCrop="1"/>
          </p:cNvPicPr>
          <p:nvPr/>
        </p:nvPicPr>
        <p:blipFill>
          <a:blip r:embed="rId2"/>
          <a:srcRect/>
          <a:stretch>
            <a:fillRect/>
          </a:stretch>
        </p:blipFill>
        <p:spPr bwMode="auto">
          <a:xfrm>
            <a:off x="3810000" y="2057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9" descr="Picture1"/>
          <p:cNvPicPr>
            <a:picLocks noChangeAspect="1" noChangeArrowheads="1" noCrop="1"/>
          </p:cNvPicPr>
          <p:nvPr/>
        </p:nvPicPr>
        <p:blipFill>
          <a:blip r:embed="rId2"/>
          <a:srcRect/>
          <a:stretch>
            <a:fillRect/>
          </a:stretch>
        </p:blipFill>
        <p:spPr bwMode="auto">
          <a:xfrm>
            <a:off x="3581400" y="4343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20" descr="Picture1"/>
          <p:cNvPicPr>
            <a:picLocks noChangeAspect="1" noChangeArrowheads="1" noCrop="1"/>
          </p:cNvPicPr>
          <p:nvPr/>
        </p:nvPicPr>
        <p:blipFill>
          <a:blip r:embed="rId2"/>
          <a:srcRect/>
          <a:stretch>
            <a:fillRect/>
          </a:stretch>
        </p:blipFill>
        <p:spPr bwMode="auto">
          <a:xfrm>
            <a:off x="4800600" y="2514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21" descr="Picture1"/>
          <p:cNvPicPr>
            <a:picLocks noChangeAspect="1" noChangeArrowheads="1" noCrop="1"/>
          </p:cNvPicPr>
          <p:nvPr/>
        </p:nvPicPr>
        <p:blipFill>
          <a:blip r:embed="rId2"/>
          <a:srcRect/>
          <a:stretch>
            <a:fillRect/>
          </a:stretch>
        </p:blipFill>
        <p:spPr bwMode="auto">
          <a:xfrm>
            <a:off x="2590800" y="4876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22" descr="Picture1"/>
          <p:cNvPicPr>
            <a:picLocks noChangeAspect="1" noChangeArrowheads="1" noCrop="1"/>
          </p:cNvPicPr>
          <p:nvPr/>
        </p:nvPicPr>
        <p:blipFill>
          <a:blip r:embed="rId2"/>
          <a:srcRect/>
          <a:stretch>
            <a:fillRect/>
          </a:stretch>
        </p:blipFill>
        <p:spPr bwMode="auto">
          <a:xfrm>
            <a:off x="6400800" y="2971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23" descr="Picture1"/>
          <p:cNvPicPr>
            <a:picLocks noChangeAspect="1" noChangeArrowheads="1" noCrop="1"/>
          </p:cNvPicPr>
          <p:nvPr/>
        </p:nvPicPr>
        <p:blipFill>
          <a:blip r:embed="rId2"/>
          <a:srcRect/>
          <a:stretch>
            <a:fillRect/>
          </a:stretch>
        </p:blipFill>
        <p:spPr bwMode="auto">
          <a:xfrm>
            <a:off x="4191000" y="3733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24" descr="Picture1"/>
          <p:cNvPicPr>
            <a:picLocks noChangeAspect="1" noChangeArrowheads="1" noCrop="1"/>
          </p:cNvPicPr>
          <p:nvPr/>
        </p:nvPicPr>
        <p:blipFill>
          <a:blip r:embed="rId2"/>
          <a:srcRect/>
          <a:stretch>
            <a:fillRect/>
          </a:stretch>
        </p:blipFill>
        <p:spPr bwMode="auto">
          <a:xfrm>
            <a:off x="4419600" y="5105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25" descr="Picture1"/>
          <p:cNvPicPr>
            <a:picLocks noChangeAspect="1" noChangeArrowheads="1" noCrop="1"/>
          </p:cNvPicPr>
          <p:nvPr/>
        </p:nvPicPr>
        <p:blipFill>
          <a:blip r:embed="rId2"/>
          <a:srcRect/>
          <a:stretch>
            <a:fillRect/>
          </a:stretch>
        </p:blipFill>
        <p:spPr bwMode="auto">
          <a:xfrm>
            <a:off x="8077200" y="3276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26" descr="Picture1"/>
          <p:cNvPicPr>
            <a:picLocks noChangeAspect="1" noChangeArrowheads="1" noCrop="1"/>
          </p:cNvPicPr>
          <p:nvPr/>
        </p:nvPicPr>
        <p:blipFill>
          <a:blip r:embed="rId2"/>
          <a:srcRect/>
          <a:stretch>
            <a:fillRect/>
          </a:stretch>
        </p:blipFill>
        <p:spPr bwMode="auto">
          <a:xfrm>
            <a:off x="6477000" y="1295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27" descr="Picture1"/>
          <p:cNvPicPr>
            <a:picLocks noChangeAspect="1" noChangeArrowheads="1" noCrop="1"/>
          </p:cNvPicPr>
          <p:nvPr/>
        </p:nvPicPr>
        <p:blipFill>
          <a:blip r:embed="rId2"/>
          <a:srcRect/>
          <a:stretch>
            <a:fillRect/>
          </a:stretch>
        </p:blipFill>
        <p:spPr bwMode="auto">
          <a:xfrm>
            <a:off x="609600" y="3200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28" descr="Picture1"/>
          <p:cNvPicPr>
            <a:picLocks noChangeAspect="1" noChangeArrowheads="1" noCrop="1"/>
          </p:cNvPicPr>
          <p:nvPr/>
        </p:nvPicPr>
        <p:blipFill>
          <a:blip r:embed="rId2"/>
          <a:srcRect/>
          <a:stretch>
            <a:fillRect/>
          </a:stretch>
        </p:blipFill>
        <p:spPr bwMode="auto">
          <a:xfrm>
            <a:off x="4953000" y="4495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29" descr="Picture1"/>
          <p:cNvPicPr>
            <a:picLocks noChangeAspect="1" noChangeArrowheads="1" noCrop="1"/>
          </p:cNvPicPr>
          <p:nvPr/>
        </p:nvPicPr>
        <p:blipFill>
          <a:blip r:embed="rId2"/>
          <a:srcRect/>
          <a:stretch>
            <a:fillRect/>
          </a:stretch>
        </p:blipFill>
        <p:spPr bwMode="auto">
          <a:xfrm>
            <a:off x="6858000" y="38862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30" descr="Picture1"/>
          <p:cNvPicPr>
            <a:picLocks noChangeAspect="1" noChangeArrowheads="1" noCrop="1"/>
          </p:cNvPicPr>
          <p:nvPr/>
        </p:nvPicPr>
        <p:blipFill>
          <a:blip r:embed="rId2"/>
          <a:srcRect/>
          <a:stretch>
            <a:fillRect/>
          </a:stretch>
        </p:blipFill>
        <p:spPr bwMode="auto">
          <a:xfrm>
            <a:off x="3352800" y="5562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8" name="Picture 31" descr="Picture1"/>
          <p:cNvPicPr>
            <a:picLocks noChangeAspect="1" noChangeArrowheads="1" noCrop="1"/>
          </p:cNvPicPr>
          <p:nvPr/>
        </p:nvPicPr>
        <p:blipFill>
          <a:blip r:embed="rId2"/>
          <a:srcRect/>
          <a:stretch>
            <a:fillRect/>
          </a:stretch>
        </p:blipFill>
        <p:spPr bwMode="auto">
          <a:xfrm>
            <a:off x="5638800" y="5562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32"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465822">
            <a:off x="6710363" y="4762"/>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0" name="Picture 33"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59017">
            <a:off x="80963" y="4729162"/>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1" name="Picture 34"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98311">
            <a:off x="6858000" y="4800600"/>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2" name="Picture 35" descr="Picture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6310313"/>
            <a:ext cx="39624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6" name="Text Box 42"/>
          <p:cNvSpPr txBox="1">
            <a:spLocks noChangeArrowheads="1"/>
          </p:cNvSpPr>
          <p:nvPr/>
        </p:nvSpPr>
        <p:spPr bwMode="auto">
          <a:xfrm>
            <a:off x="1508125" y="2012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vi-VN" altLang="en-US" sz="2400">
              <a:latin typeface="Arial" panose="020B0604020202020204" pitchFamily="34" charset="0"/>
            </a:endParaRPr>
          </a:p>
        </p:txBody>
      </p:sp>
      <p:sp>
        <p:nvSpPr>
          <p:cNvPr id="7214" name="Text Box 46"/>
          <p:cNvSpPr txBox="1">
            <a:spLocks noChangeArrowheads="1"/>
          </p:cNvSpPr>
          <p:nvPr/>
        </p:nvSpPr>
        <p:spPr bwMode="auto">
          <a:xfrm>
            <a:off x="752848" y="1655177"/>
            <a:ext cx="27719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4400" b="1" dirty="0">
                <a:solidFill>
                  <a:srgbClr val="FF0000"/>
                </a:solidFill>
                <a:latin typeface="Times New Roman" panose="02020603050405020304" pitchFamily="18" charset="0"/>
                <a:cs typeface="Times New Roman" panose="02020603050405020304" pitchFamily="18" charset="0"/>
              </a:rPr>
              <a:t>Chủ đề </a:t>
            </a:r>
            <a:r>
              <a:rPr lang="en-US" altLang="en-US" sz="4400" b="1" dirty="0" smtClean="0">
                <a:solidFill>
                  <a:srgbClr val="FF0000"/>
                </a:solidFill>
                <a:latin typeface="Times New Roman" panose="02020603050405020304" pitchFamily="18" charset="0"/>
                <a:cs typeface="Times New Roman" panose="02020603050405020304" pitchFamily="18" charset="0"/>
              </a:rPr>
              <a:t>E: </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
        <p:nvSpPr>
          <p:cNvPr id="7215" name="WordArt 47"/>
          <p:cNvSpPr>
            <a:spLocks noChangeArrowheads="1" noChangeShapeType="1" noTextEdit="1"/>
          </p:cNvSpPr>
          <p:nvPr/>
        </p:nvSpPr>
        <p:spPr bwMode="auto">
          <a:xfrm>
            <a:off x="390525" y="2901950"/>
            <a:ext cx="7924800" cy="1417723"/>
          </a:xfrm>
          <a:prstGeom prst="rect">
            <a:avLst/>
          </a:prstGeom>
        </p:spPr>
        <p:txBody>
          <a:bodyPr wrap="none" fromWordArt="1">
            <a:prstTxWarp prst="textPlain">
              <a:avLst>
                <a:gd name="adj" fmla="val 50000"/>
              </a:avLst>
            </a:prstTxWarp>
          </a:bodyPr>
          <a:lstStyle/>
          <a:p>
            <a:pPr algn="ctr"/>
            <a:r>
              <a:rPr lang="en-US" b="1" dirty="0">
                <a:solidFill>
                  <a:srgbClr val="3333FF"/>
                </a:solidFill>
                <a:latin typeface="Times New Roman" panose="02020603050405020304" pitchFamily="18" charset="0"/>
                <a:cs typeface="Times New Roman" panose="02020603050405020304" pitchFamily="18" charset="0"/>
              </a:rPr>
              <a:t>BÀI 07: </a:t>
            </a:r>
            <a:r>
              <a:rPr lang="en-US" b="1" dirty="0" smtClean="0">
                <a:solidFill>
                  <a:srgbClr val="3333FF"/>
                </a:solidFill>
                <a:latin typeface="Times New Roman" panose="02020603050405020304" pitchFamily="18" charset="0"/>
                <a:cs typeface="Times New Roman" panose="02020603050405020304" pitchFamily="18" charset="0"/>
              </a:rPr>
              <a:t>THỰC </a:t>
            </a:r>
            <a:r>
              <a:rPr lang="en-US" b="1" dirty="0">
                <a:solidFill>
                  <a:srgbClr val="3333FF"/>
                </a:solidFill>
                <a:latin typeface="Times New Roman" panose="02020603050405020304" pitchFamily="18" charset="0"/>
                <a:cs typeface="Times New Roman" panose="02020603050405020304" pitchFamily="18" charset="0"/>
              </a:rPr>
              <a:t>HÀNH KHÁM PHÁ PHẦN MỀM SƠ ĐỒ TƯ DUY.</a:t>
            </a:r>
            <a:endParaRPr lang="en-US" sz="5400" b="1" kern="10" dirty="0">
              <a:ln w="12700">
                <a:solidFill>
                  <a:srgbClr val="EAEAEA"/>
                </a:solidFill>
                <a:round/>
              </a:ln>
              <a:solidFill>
                <a:srgbClr val="3333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7214"/>
                                        </p:tgtEl>
                                        <p:attrNameLst>
                                          <p:attrName>style.visibility</p:attrName>
                                        </p:attrNameLst>
                                      </p:cBhvr>
                                      <p:to>
                                        <p:strVal val="visible"/>
                                      </p:to>
                                    </p:set>
                                    <p:animEffect transition="in" filter="circle(in)">
                                      <p:cBhvr>
                                        <p:cTn id="7" dur="500"/>
                                        <p:tgtEl>
                                          <p:spTgt spid="7214"/>
                                        </p:tgtEl>
                                      </p:cBhvr>
                                    </p:animEffect>
                                  </p:childTnLst>
                                </p:cTn>
                              </p:par>
                              <p:par>
                                <p:cTn id="8" presetID="6" presetClass="entr" presetSubtype="16" fill="hold" nodeType="withEffect">
                                  <p:stCondLst>
                                    <p:cond delay="0"/>
                                  </p:stCondLst>
                                  <p:childTnLst>
                                    <p:set>
                                      <p:cBhvr>
                                        <p:cTn id="9" dur="1" fill="hold">
                                          <p:stCondLst>
                                            <p:cond delay="0"/>
                                          </p:stCondLst>
                                        </p:cTn>
                                        <p:tgtEl>
                                          <p:spTgt spid="7215"/>
                                        </p:tgtEl>
                                        <p:attrNameLst>
                                          <p:attrName>style.visibility</p:attrName>
                                        </p:attrNameLst>
                                      </p:cBhvr>
                                      <p:to>
                                        <p:strVal val="visible"/>
                                      </p:to>
                                    </p:set>
                                    <p:animEffect transition="in" filter="circle(in)">
                                      <p:cBhvr>
                                        <p:cTn id="10" dur="2000"/>
                                        <p:tgtEl>
                                          <p:spTgt spid="7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4" grpId="0"/>
    </p:bldLst>
  </p:timing>
</p:sld>
</file>

<file path=ppt/tags/tag1.xml><?xml version="1.0" encoding="utf-8"?>
<p:tagLst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ASUS\AppData\Local\Temp\~CaABFC\data\asimages\{F1C8369C-118F-411A-A1DA-72A833AAD24C}_2.png&quot;/&gt;&lt;left val=&quot;29&quot;/&gt;&lt;top val=&quot;28&quot;/&gt;&lt;width val=&quot;641&quot;/&gt;&lt;height val=&quot;105&quot;/&gt;&lt;hasText val=&quot;1&quot;/&gt;&lt;/Image&gt;&lt;/ThreeDShapeInfo&gt;"/>
</p:tagLst>
</file>

<file path=ppt/tags/tag10.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p="http://schemas.openxmlformats.org/presentationml/2006/main">
  <p:tag name="PRESENTER_SHAPETEXTINFO" val="&lt;ShapeTextInfo&gt;&lt;TableIndex row=&quot;-1&quot; col=&quot;-1&quot;&gt;&lt;linesCount val=&quot;1&quot;/&gt;&lt;lineCharCount val=&quot;1&quot;/&gt;&lt;/TableIndex&gt;&lt;/ShapeTextInfo&gt;"/>
</p:tagLst>
</file>

<file path=ppt/tags/tag19.xml><?xml version="1.0" encoding="utf-8"?>
<p:tagLst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2.xml><?xml version="1.0" encoding="utf-8"?>
<p:tagLst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20.xml><?xml version="1.0" encoding="utf-8"?>
<p:tagLst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23.xml><?xml version="1.0" encoding="utf-8"?>
<p:tagLst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30.xml><?xml version="1.0" encoding="utf-8"?>
<p:tagLst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p="http://schemas.openxmlformats.org/presentationml/2006/main">
  <p:tag name="PRESENTER_SHAPETEXTINFO" val="&lt;ShapeTextInfo&gt;&lt;TableIndex row=&quot;-1&quot; col=&quot;-1&quot;&gt;&lt;linesCount val=&quot;1&quot;/&gt;&lt;lineCharCount val=&quot;1&quot;/&gt;&lt;/TableIndex&gt;&lt;/ShapeTextInfo&gt;"/>
</p:tagLst>
</file>

<file path=ppt/tags/tag33.xml><?xml version="1.0" encoding="utf-8"?>
<p:tagLst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34.xml><?xml version="1.0" encoding="utf-8"?>
<p:tagLst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40.xml><?xml version="1.0" encoding="utf-8"?>
<p:tagLst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p="http://schemas.openxmlformats.org/presentationml/2006/main">
  <p:tag name="PRESENTER_SHAPETEXTINFO" val="&lt;ShapeTextInfo&gt;&lt;TableIndex row=&quot;-1&quot; col=&quot;-1&quot;&gt;&lt;linesCount val=&quot;1&quot;/&gt;&lt;lineCharCount val=&quot;1&quot;/&gt;&lt;/TableIndex&gt;&lt;/ShapeTextInfo&gt;"/>
</p:tagLst>
</file>

<file path=ppt/tags/tag44.xml><?xml version="1.0" encoding="utf-8"?>
<p:tagLst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45.xml><?xml version="1.0" encoding="utf-8"?>
<p:tagLst xmlns:p="http://schemas.openxmlformats.org/presentationml/2006/main">
  <p:tag name="PRESENTER_SHAPEINFO" val="&lt;ThreeDShapeInfo&gt;&lt;uuid val=&quot;{3897365E-43BF-4A8A-B6BA-23062F138410}&quot;/&gt;&lt;isInvalidForFieldText val=&quot;0&quot;/&gt;&lt;Image&gt;&lt;filename val=&quot;C:\Users\MyPC\AppData\Local\Temp\PR\data\asimages\{3897365E-43BF-4A8A-B6BA-23062F138410}_4.png&quot;/&gt;&lt;left val=&quot;0&quot;/&gt;&lt;top val=&quot;1&quot;/&gt;&lt;width val=&quot;720&quot;/&gt;&lt;height val=&quot;49&quot;/&gt;&lt;hasText val=&quot;1&quot;/&gt;&lt;/Image&gt;&lt;/ThreeDShapeInfo&gt;"/>
  <p:tag name="PRESENTER_SHAPETEXTINFO" val="&lt;ShapeTextInfo&gt;&lt;TableIndex row=&quot;-1&quot; col=&quot;-1&quot;&gt;&lt;linesCount val=&quot;1&quot;/&gt;&lt;lineCharCount val=&quot;36&quot;/&gt;&lt;/TableIndex&gt;&lt;/ShapeTextInfo&gt;"/>
</p:tagLst>
</file>

<file path=ppt/tags/tag46.xml><?xml version="1.0" encoding="utf-8"?>
<p:tagLst xmlns:p="http://schemas.openxmlformats.org/presentationml/2006/main">
  <p:tag name="ARTICULATE_SLIDE_THUMBNAIL_REFRESH" val="1"/>
</p:tagLst>
</file>

<file path=ppt/tags/tag5.xml><?xml version="1.0" encoding="utf-8"?>
<p:tagLst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6.xml><?xml version="1.0" encoding="utf-8"?>
<p:tagLst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9.xml><?xml version="1.0" encoding="utf-8"?>
<p:tagLst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6775</Words>
  <Application>WPS Presentation</Application>
  <PresentationFormat>On-screen Show (4:3)</PresentationFormat>
  <Paragraphs>885</Paragraphs>
  <Slides>40</Slides>
  <Notes>15</Notes>
  <HiddenSlides>0</HiddenSlides>
  <MMClips>2</MMClips>
  <ScaleCrop>false</ScaleCrop>
  <HeadingPairs>
    <vt:vector size="6" baseType="variant">
      <vt:variant>
        <vt:lpstr>已用的字体</vt:lpstr>
      </vt:variant>
      <vt:variant>
        <vt:i4>25</vt:i4>
      </vt:variant>
      <vt:variant>
        <vt:lpstr>主题</vt:lpstr>
      </vt:variant>
      <vt:variant>
        <vt:i4>2</vt:i4>
      </vt:variant>
      <vt:variant>
        <vt:lpstr>幻灯片标题</vt:lpstr>
      </vt:variant>
      <vt:variant>
        <vt:i4>40</vt:i4>
      </vt:variant>
    </vt:vector>
  </HeadingPairs>
  <TitlesOfParts>
    <vt:vector size="67" baseType="lpstr">
      <vt:lpstr>Arial</vt:lpstr>
      <vt:lpstr>SimSun</vt:lpstr>
      <vt:lpstr>Wingdings</vt:lpstr>
      <vt:lpstr>Calibri</vt:lpstr>
      <vt:lpstr>Wingdings 3</vt:lpstr>
      <vt:lpstr>Arial</vt:lpstr>
      <vt:lpstr>Times New Roman</vt:lpstr>
      <vt:lpstr>Microsoft YaHei</vt:lpstr>
      <vt:lpstr>Arial Unicode MS</vt:lpstr>
      <vt:lpstr>Adobe Caslon Pro Bold</vt:lpstr>
      <vt:lpstr>.VnAristote</vt:lpstr>
      <vt:lpstr>RomanS</vt:lpstr>
      <vt:lpstr>Trebuchet MS</vt:lpstr>
      <vt:lpstr>Anglo Text</vt:lpstr>
      <vt:lpstr>Arabic Typesetting</vt:lpstr>
      <vt:lpstr>Aachen</vt:lpstr>
      <vt:lpstr>AngsanaUPC</vt:lpstr>
      <vt:lpstr>AnkeCalligraph</vt:lpstr>
      <vt:lpstr>Arabia</vt:lpstr>
      <vt:lpstr>Angsana New</vt:lpstr>
      <vt:lpstr>Architecture</vt:lpstr>
      <vt:lpstr>AmerTypeCnd</vt:lpstr>
      <vt:lpstr>Amazone</vt:lpstr>
      <vt:lpstr>AcadEref</vt:lpstr>
      <vt:lpstr>AmerType</vt:lpstr>
      <vt:lpstr>Office Theme</vt:lpstr>
      <vt:lpstr>Facet</vt:lpstr>
      <vt:lpstr>MỞ ĐẦU</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Ai nhanh hơn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162</cp:revision>
  <dcterms:created xsi:type="dcterms:W3CDTF">2006-08-16T00:00:00Z</dcterms:created>
  <dcterms:modified xsi:type="dcterms:W3CDTF">2021-08-12T03:08:16Z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13B3EC96D17C4CC39F21914E9406A324</vt:lpwstr>
  </property>
  <property fmtid="{D5CDD505-2E9C-101B-9397-08002B2CF9AE}" pid="3" name="KSOProductBuildVer">
    <vt:lpwstr>1033-11.2.0.10258</vt:lpwstr>
  </property>
</Properties>
</file>